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9" r:id="rId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9pPr>
  </p:defaultTextStyle>
  <p:modifyVerifier cryptProviderType="rsaAES" cryptAlgorithmClass="hash" cryptAlgorithmType="typeAny" cryptAlgorithmSid="14" spinCount="100000" saltData="4auCxqWlrTwbE3ztU4pTMw==" hashData="Rt/XoUXYvoxoCXn+1b6um8gZIyquih16kY0OVHb0fOo3mgYMuKl5VnBfIB4JZywk+e5a912ghA7/qktmbENh0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CC00"/>
    <a:srgbClr val="9900FF"/>
    <a:srgbClr val="9966FF"/>
    <a:srgbClr val="FF99FF"/>
    <a:srgbClr val="FF9933"/>
    <a:srgbClr val="FFC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9E1CB"/>
          </a:solidFill>
        </a:fill>
      </a:tcStyle>
    </a:wholeTbl>
    <a:band2H>
      <a:tcTxStyle/>
      <a:tcStyle>
        <a:tcBdr/>
        <a:fill>
          <a:solidFill>
            <a:srgbClr val="EDF1E7"/>
          </a:solidFill>
        </a:fill>
      </a:tcStyle>
    </a:band2H>
    <a:firstCol>
      <a:tcTxStyle b="on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9E1CB"/>
          </a:solidFill>
        </a:fill>
      </a:tcStyle>
    </a:firstCol>
    <a:lastRow>
      <a:tcTxStyle b="on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EDF1E7"/>
          </a:solidFill>
        </a:fill>
      </a:tcStyle>
    </a:lastRow>
    <a:firstRow>
      <a:tcTxStyle b="on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EDF1E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E1CB"/>
          </a:solidFill>
        </a:fill>
      </a:tcStyle>
    </a:wholeTbl>
    <a:band2H>
      <a:tcTxStyle/>
      <a:tcStyle>
        <a:tcBdr/>
        <a:fill>
          <a:solidFill>
            <a:srgbClr val="EDF1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F0"/>
          </a:solidFill>
        </a:fill>
      </a:tcStyle>
    </a:wholeTbl>
    <a:band2H>
      <a:tcTxStyle/>
      <a:tcStyle>
        <a:tcBdr/>
        <a:fill>
          <a:solidFill>
            <a:srgbClr val="E8EA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3CFCB"/>
          </a:solidFill>
        </a:fill>
      </a:tcStyle>
    </a:wholeTbl>
    <a:band2H>
      <a:tcTxStyle/>
      <a:tcStyle>
        <a:tcBdr/>
        <a:fill>
          <a:solidFill>
            <a:srgbClr val="F9E9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95959"/>
        </a:fontRef>
        <a:srgbClr val="5959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95959"/>
              </a:solidFill>
              <a:prstDash val="solid"/>
              <a:round/>
            </a:ln>
          </a:top>
          <a:bottom>
            <a:ln w="254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95959"/>
              </a:solidFill>
              <a:prstDash val="solid"/>
              <a:round/>
            </a:ln>
          </a:top>
          <a:bottom>
            <a:ln w="254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0301" autoAdjust="0"/>
  </p:normalViewPr>
  <p:slideViewPr>
    <p:cSldViewPr snapToGrid="0">
      <p:cViewPr varScale="1">
        <p:scale>
          <a:sx n="64" d="100"/>
          <a:sy n="64" d="100"/>
        </p:scale>
        <p:origin x="91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6" name="Shape 4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1pPr>
    <a:lvl2pPr indent="2286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2pPr>
    <a:lvl3pPr indent="4572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3pPr>
    <a:lvl4pPr indent="6858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4pPr>
    <a:lvl5pPr indent="9144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5pPr>
    <a:lvl6pPr indent="11430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6pPr>
    <a:lvl7pPr indent="13716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7pPr>
    <a:lvl8pPr indent="16002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8pPr>
    <a:lvl9pPr indent="18288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8" name="Shape 8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200"/>
              </a:spcBef>
              <a:buSzPct val="100000"/>
              <a:buFont typeface="Arial"/>
              <a:buChar char="•"/>
            </a:pPr>
            <a:r>
              <a:rPr dirty="0" err="1" smtClean="0">
                <a:latin typeface="+mj-ea"/>
                <a:ea typeface="+mj-ea"/>
                <a:cs typeface="+mj-cs"/>
                <a:sym typeface="Helvetica"/>
              </a:rPr>
              <a:t>有些中或後期的</a:t>
            </a:r>
            <a:r>
              <a:rPr lang="zh-TW" altLang="en-US" sz="1200" dirty="0" smtClean="0">
                <a:solidFill>
                  <a:srgbClr val="595959"/>
                </a:solidFill>
                <a:latin typeface="+mj-ea"/>
                <a:ea typeface="+mj-ea"/>
                <a:cs typeface="+mn-cs"/>
                <a:sym typeface="Calibri"/>
              </a:rPr>
              <a:t>患</a:t>
            </a:r>
            <a:r>
              <a:rPr dirty="0" err="1" smtClean="0">
                <a:latin typeface="+mj-ea"/>
                <a:ea typeface="+mj-ea"/>
                <a:cs typeface="+mj-cs"/>
                <a:sym typeface="Helvetica"/>
              </a:rPr>
              <a:t>者</a:t>
            </a:r>
            <a:r>
              <a:rPr dirty="0" err="1" smtClean="0">
                <a:latin typeface="+mj-lt"/>
                <a:ea typeface="+mj-ea"/>
                <a:cs typeface="+mj-cs"/>
                <a:sym typeface="Helvetica"/>
              </a:rPr>
              <a:t>常因未能適應環境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，對外來刺激有</a:t>
            </a:r>
            <a:r>
              <a:rPr b="1" dirty="0" err="1">
                <a:solidFill>
                  <a:srgbClr val="722811"/>
                </a:solidFill>
                <a:latin typeface="+mj-lt"/>
                <a:ea typeface="+mj-ea"/>
                <a:cs typeface="+mj-cs"/>
                <a:sym typeface="Helvetica"/>
              </a:rPr>
              <a:t>冷感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或</a:t>
            </a:r>
            <a:r>
              <a:rPr b="1" dirty="0" err="1">
                <a:solidFill>
                  <a:srgbClr val="722811"/>
                </a:solidFill>
                <a:latin typeface="+mj-lt"/>
                <a:ea typeface="+mj-ea"/>
                <a:cs typeface="+mj-cs"/>
                <a:sym typeface="Helvetica"/>
              </a:rPr>
              <a:t>過敏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的反應，因而產生</a:t>
            </a:r>
            <a:r>
              <a:rPr b="1" dirty="0" err="1">
                <a:solidFill>
                  <a:srgbClr val="722811"/>
                </a:solidFill>
                <a:latin typeface="+mj-lt"/>
                <a:ea typeface="+mj-ea"/>
                <a:cs typeface="+mj-cs"/>
                <a:sym typeface="Helvetica"/>
              </a:rPr>
              <a:t>行為和情緒問題</a:t>
            </a:r>
            <a:r>
              <a:rPr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。</a:t>
            </a:r>
            <a:endParaRPr b="1" dirty="0">
              <a:solidFill>
                <a:srgbClr val="722811"/>
              </a:solidFill>
            </a:endParaRPr>
          </a:p>
          <a:p>
            <a:pPr marL="342900" indent="-342900">
              <a:spcBef>
                <a:spcPts val="200"/>
              </a:spcBef>
              <a:buSzPct val="100000"/>
              <a:buFont typeface="Arial"/>
              <a:buChar char="•"/>
              <a:defRPr b="1">
                <a:solidFill>
                  <a:srgbClr val="722811"/>
                </a:solidFill>
              </a:defRPr>
            </a:pPr>
            <a:endParaRPr b="1" dirty="0">
              <a:solidFill>
                <a:srgbClr val="722811"/>
              </a:solidFill>
            </a:endParaRPr>
          </a:p>
          <a:p>
            <a:pPr marL="342900" indent="-342900">
              <a:spcBef>
                <a:spcPts val="200"/>
              </a:spcBef>
              <a:buSzPct val="100000"/>
              <a:buFont typeface="Arial"/>
              <a:buChar char="•"/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多</a:t>
            </a:r>
            <a:r>
              <a:rPr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感官刺激治療</a:t>
            </a:r>
            <a:r>
              <a:rPr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(</a:t>
            </a:r>
            <a:r>
              <a:rPr baseline="30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Multiple sensory stimulation)</a:t>
            </a:r>
            <a:r>
              <a:rPr dirty="0">
                <a:solidFill>
                  <a:srgbClr val="722811"/>
                </a:solidFill>
              </a:rPr>
              <a:t> 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目的：透過適量的</a:t>
            </a:r>
            <a:r>
              <a:rPr b="1" dirty="0" err="1">
                <a:solidFill>
                  <a:srgbClr val="722811"/>
                </a:solidFill>
                <a:latin typeface="+mj-lt"/>
                <a:ea typeface="+mj-ea"/>
                <a:cs typeface="+mj-cs"/>
                <a:sym typeface="Helvetica"/>
              </a:rPr>
              <a:t>視覺、嗅覺、觸覺、聽覺、味覺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和</a:t>
            </a:r>
            <a:r>
              <a:rPr b="1" dirty="0" err="1">
                <a:solidFill>
                  <a:srgbClr val="722811"/>
                </a:solidFill>
                <a:latin typeface="+mj-lt"/>
                <a:ea typeface="+mj-ea"/>
                <a:cs typeface="+mj-cs"/>
                <a:sym typeface="Helvetica"/>
              </a:rPr>
              <a:t>本體感覺</a:t>
            </a:r>
            <a:r>
              <a:rPr b="1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刺激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，接收外界的信號，讓身體作出適當反應</a:t>
            </a:r>
            <a:r>
              <a:rPr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改善</a:t>
            </a:r>
            <a:r>
              <a:rPr dirty="0" err="1">
                <a:solidFill>
                  <a:srgbClr val="722811"/>
                </a:solidFill>
                <a:latin typeface="+mj-lt"/>
                <a:ea typeface="+mj-ea"/>
                <a:cs typeface="+mj-cs"/>
                <a:sym typeface="Helvetica"/>
              </a:rPr>
              <a:t>行為、情緒問題和日常照顧</a:t>
            </a:r>
            <a:r>
              <a:rPr baseline="30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。</a:t>
            </a:r>
            <a:endParaRPr baseline="3000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342900" indent="-342900">
              <a:spcBef>
                <a:spcPts val="200"/>
              </a:spcBef>
              <a:buSzPct val="100000"/>
              <a:buFont typeface="Arial"/>
              <a:buChar char="•"/>
              <a:defRPr baseline="30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baseline="3000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342900" indent="-342900">
              <a:spcBef>
                <a:spcPts val="200"/>
              </a:spcBef>
              <a:buSzPct val="100000"/>
              <a:buFont typeface="Arial"/>
              <a:buChar char="•"/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自理活動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dirty="0"/>
              <a:t>(Activities of daily living) 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目的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： 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透過簡化步驟、給予口頭、視覺或觸手提示，多嘗試及重複訓練，</a:t>
            </a:r>
            <a:r>
              <a:rPr dirty="0" err="1" smtClean="0">
                <a:latin typeface="+mj-ea"/>
                <a:ea typeface="+mj-ea"/>
                <a:cs typeface="+mj-cs"/>
                <a:sym typeface="Helvetica"/>
              </a:rPr>
              <a:t>幫助</a:t>
            </a:r>
            <a:r>
              <a:rPr lang="zh-TW" altLang="en-US" sz="1200" dirty="0" smtClean="0">
                <a:solidFill>
                  <a:srgbClr val="595959"/>
                </a:solidFill>
                <a:latin typeface="+mj-ea"/>
                <a:ea typeface="+mj-ea"/>
                <a:cs typeface="+mn-cs"/>
                <a:sym typeface="Calibri"/>
              </a:rPr>
              <a:t>患</a:t>
            </a:r>
            <a:r>
              <a:rPr dirty="0" err="1" smtClean="0">
                <a:latin typeface="+mj-ea"/>
                <a:ea typeface="+mj-ea"/>
                <a:cs typeface="+mj-cs"/>
                <a:sym typeface="Helvetica"/>
              </a:rPr>
              <a:t>者鞏固技巧及發揮自我照顧的能力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。</a:t>
            </a:r>
          </a:p>
          <a:p>
            <a:pPr marL="342900" indent="-342900">
              <a:spcBef>
                <a:spcPts val="200"/>
              </a:spcBef>
              <a:buSzPct val="100000"/>
              <a:buFont typeface="Arial"/>
              <a:buChar char="•"/>
            </a:pPr>
            <a:endParaRPr dirty="0">
              <a:latin typeface="+mj-lt"/>
              <a:ea typeface="+mj-ea"/>
              <a:cs typeface="+mj-cs"/>
              <a:sym typeface="Helvetica"/>
            </a:endParaRPr>
          </a:p>
          <a:p>
            <a:pPr marL="342900" indent="-3429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 smtClean="0">
                <a:latin typeface="+mj-ea"/>
                <a:ea typeface="+mj-ea"/>
              </a:rPr>
              <a:t>帶領</a:t>
            </a:r>
            <a:r>
              <a:rPr lang="zh-TW" altLang="en-US" sz="1200" dirty="0" smtClean="0">
                <a:solidFill>
                  <a:srgbClr val="000000"/>
                </a:solidFill>
                <a:latin typeface="+mj-ea"/>
                <a:ea typeface="+mj-ea"/>
                <a:cs typeface="+mn-cs"/>
                <a:sym typeface="Helvetica"/>
              </a:rPr>
              <a:t>患</a:t>
            </a:r>
            <a:r>
              <a:rPr dirty="0" err="1" smtClean="0">
                <a:latin typeface="+mj-ea"/>
                <a:ea typeface="+mj-ea"/>
              </a:rPr>
              <a:t>者洗臉時做不同身體動作</a:t>
            </a:r>
            <a:r>
              <a:rPr dirty="0" err="1">
                <a:latin typeface="+mj-ea"/>
                <a:ea typeface="+mj-ea"/>
              </a:rPr>
              <a:t>，包括:閉上雙眼、扭耳朵分辨左右、抹鼻時深呼吸、伸舌頭、洗左右手指等</a:t>
            </a:r>
            <a:r>
              <a:rPr dirty="0">
                <a:latin typeface="+mj-ea"/>
                <a:ea typeface="+mj-ea"/>
              </a:rPr>
              <a:t>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0" name="Shape 9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訓練口部肌肉能力目的：有助改善日常吞嚥的情況</a:t>
            </a:r>
            <a:r>
              <a:rPr dirty="0"/>
              <a:t>。</a:t>
            </a:r>
          </a:p>
          <a:p>
            <a:pPr marL="171450" indent="-17145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marL="171450" indent="-171450">
              <a:buSzPct val="100000"/>
              <a:buFont typeface="Arial"/>
              <a:buChar char="•"/>
              <a:defRPr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 smtClean="0"/>
              <a:t>活動安排在正餐前進行</a:t>
            </a:r>
            <a:r>
              <a:rPr lang="zh-TW" altLang="en-US" dirty="0" smtClean="0"/>
              <a:t>，</a:t>
            </a:r>
            <a:r>
              <a:rPr dirty="0" err="1" smtClean="0"/>
              <a:t>配合日常生活的流程</a:t>
            </a:r>
            <a:r>
              <a:rPr dirty="0">
                <a:solidFill>
                  <a:srgbClr val="000000"/>
                </a:solidFill>
              </a:rPr>
              <a:t>。</a:t>
            </a:r>
          </a:p>
          <a:p>
            <a:pPr marL="171450" indent="-17145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dirty="0">
              <a:solidFill>
                <a:srgbClr val="000000"/>
              </a:solidFill>
            </a:endParaRPr>
          </a:p>
          <a:p>
            <a:pPr marL="171450" indent="-17145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 smtClean="0"/>
              <a:t>可用小麵包或餅乾沾上食材鼓勵</a:t>
            </a:r>
            <a:r>
              <a:rPr lang="zh-HK" altLang="en-US" dirty="0" smtClean="0"/>
              <a:t>患</a:t>
            </a:r>
            <a:r>
              <a:rPr dirty="0" err="1" smtClean="0"/>
              <a:t>者在左右兩邊口腔咀嚼</a:t>
            </a:r>
            <a:r>
              <a:rPr dirty="0" err="1"/>
              <a:t>，用舌頭移動到另一邊</a:t>
            </a:r>
            <a:r>
              <a:rPr dirty="0"/>
              <a:t>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Shape 9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0" name="Shape 9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</a:pPr>
            <a:r>
              <a:rPr dirty="0" err="1" smtClean="0">
                <a:latin typeface="+mj-lt"/>
                <a:ea typeface="+mj-ea"/>
                <a:cs typeface="+mj-cs"/>
                <a:sym typeface="Helvetica"/>
              </a:rPr>
              <a:t>園藝</a:t>
            </a:r>
            <a:r>
              <a:rPr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治療</a:t>
            </a:r>
            <a:r>
              <a:rPr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(Horticultural therapy) </a:t>
            </a:r>
            <a:r>
              <a:rPr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目的：</a:t>
            </a:r>
            <a:r>
              <a:rPr dirty="0" err="1" smtClean="0">
                <a:latin typeface="+mj-lt"/>
                <a:ea typeface="+mj-ea"/>
                <a:cs typeface="+mj-cs"/>
                <a:sym typeface="Helvetica"/>
              </a:rPr>
              <a:t>可幫助</a:t>
            </a:r>
            <a:r>
              <a:rPr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改善</a:t>
            </a:r>
            <a:r>
              <a:rPr lang="zh-HK" alt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患</a:t>
            </a:r>
            <a:r>
              <a:rPr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者的情緒</a:t>
            </a:r>
            <a:r>
              <a:rPr dirty="0" err="1">
                <a:solidFill>
                  <a:srgbClr val="722811"/>
                </a:solidFill>
                <a:latin typeface="+mj-lt"/>
                <a:ea typeface="+mj-ea"/>
                <a:cs typeface="+mj-cs"/>
                <a:sym typeface="Helvetica"/>
              </a:rPr>
              <a:t>、提供正面自我形像和提高正常活動的参與度</a:t>
            </a:r>
            <a:r>
              <a:rPr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。</a:t>
            </a:r>
            <a:endParaRPr dirty="0">
              <a:solidFill>
                <a:srgbClr val="000000"/>
              </a:solidFill>
            </a:endParaRPr>
          </a:p>
          <a:p>
            <a:pPr marL="171450" indent="-171450">
              <a:buSzPct val="100000"/>
              <a:buFont typeface="Arial"/>
              <a:buChar char="•"/>
            </a:pPr>
            <a:endParaRPr dirty="0">
              <a:solidFill>
                <a:srgbClr val="000000"/>
              </a:solidFill>
            </a:endParaRPr>
          </a:p>
          <a:p>
            <a:pPr marL="171450" indent="-17145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正面說話字句可改善患者的情緒</a:t>
            </a:r>
            <a:r>
              <a:rPr dirty="0"/>
              <a:t>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bg>
      <p:bgPr>
        <a:solidFill>
          <a:srgbClr val="657F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ln w="508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838200" y="1548245"/>
            <a:ext cx="10515600" cy="2240280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00" y="3854658"/>
            <a:ext cx="10515600" cy="11430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cap="all" spc="50">
                <a:solidFill>
                  <a:srgbClr val="FFFFFF"/>
                </a:solidFill>
              </a:defRPr>
            </a:lvl1pPr>
            <a:lvl2pPr marL="0" indent="457200" algn="ctr">
              <a:buClrTx/>
              <a:buSzTx/>
              <a:buFontTx/>
              <a:buNone/>
              <a:defRPr cap="all" spc="50">
                <a:solidFill>
                  <a:srgbClr val="FFFFFF"/>
                </a:solidFill>
              </a:defRPr>
            </a:lvl2pPr>
            <a:lvl3pPr marL="0" indent="914400" algn="ctr">
              <a:buClrTx/>
              <a:buSzTx/>
              <a:buFontTx/>
              <a:buNone/>
              <a:defRPr cap="all" spc="50">
                <a:solidFill>
                  <a:srgbClr val="FFFFFF"/>
                </a:solidFill>
              </a:defRPr>
            </a:lvl3pPr>
            <a:lvl4pPr marL="0" indent="1371600" algn="ctr">
              <a:buClrTx/>
              <a:buSzTx/>
              <a:buFontTx/>
              <a:buNone/>
              <a:defRPr cap="all" spc="50">
                <a:solidFill>
                  <a:srgbClr val="FFFFFF"/>
                </a:solidFill>
              </a:defRPr>
            </a:lvl4pPr>
            <a:lvl5pPr marL="0" indent="1828800" algn="ctr">
              <a:buClrTx/>
              <a:buSzTx/>
              <a:buFontTx/>
              <a:buNone/>
              <a:defRPr cap="all" spc="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24"/>
          <p:cNvSpPr/>
          <p:nvPr/>
        </p:nvSpPr>
        <p:spPr>
          <a:xfrm>
            <a:off x="0" y="6649277"/>
            <a:ext cx="9893376" cy="85286"/>
          </a:xfrm>
          <a:prstGeom prst="rect">
            <a:avLst/>
          </a:prstGeom>
          <a:solidFill>
            <a:srgbClr val="E6135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339509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grpSp>
        <p:nvGrpSpPr>
          <p:cNvPr id="148" name="Group 3"/>
          <p:cNvGrpSpPr/>
          <p:nvPr/>
        </p:nvGrpSpPr>
        <p:grpSpPr>
          <a:xfrm>
            <a:off x="9917983" y="6189825"/>
            <a:ext cx="2134868" cy="660408"/>
            <a:chOff x="0" y="0"/>
            <a:chExt cx="2134866" cy="660406"/>
          </a:xfrm>
        </p:grpSpPr>
        <p:grpSp>
          <p:nvGrpSpPr>
            <p:cNvPr id="139" name="Group 10"/>
            <p:cNvGrpSpPr/>
            <p:nvPr/>
          </p:nvGrpSpPr>
          <p:grpSpPr>
            <a:xfrm>
              <a:off x="3176" y="144712"/>
              <a:ext cx="2131691" cy="398889"/>
              <a:chOff x="0" y="0"/>
              <a:chExt cx="2131690" cy="398888"/>
            </a:xfrm>
          </p:grpSpPr>
          <p:sp>
            <p:nvSpPr>
              <p:cNvPr id="134" name="Rectangle 19"/>
              <p:cNvSpPr/>
              <p:nvPr/>
            </p:nvSpPr>
            <p:spPr>
              <a:xfrm>
                <a:off x="0" y="-1"/>
                <a:ext cx="398888" cy="398890"/>
              </a:xfrm>
              <a:prstGeom prst="rect">
                <a:avLst/>
              </a:prstGeom>
              <a:solidFill>
                <a:srgbClr val="E613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5" name="Rectangle 20"/>
              <p:cNvSpPr/>
              <p:nvPr/>
            </p:nvSpPr>
            <p:spPr>
              <a:xfrm>
                <a:off x="433200" y="-1"/>
                <a:ext cx="398888" cy="398890"/>
              </a:xfrm>
              <a:prstGeom prst="rect">
                <a:avLst/>
              </a:prstGeom>
              <a:solidFill>
                <a:srgbClr val="ED7D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6" name="Rectangle 21"/>
              <p:cNvSpPr/>
              <p:nvPr/>
            </p:nvSpPr>
            <p:spPr>
              <a:xfrm>
                <a:off x="866401" y="-1"/>
                <a:ext cx="398888" cy="398890"/>
              </a:xfrm>
              <a:prstGeom prst="rect">
                <a:avLst/>
              </a:prstGeom>
              <a:solidFill>
                <a:srgbClr val="A0C8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7" name="Rectangle 22"/>
              <p:cNvSpPr/>
              <p:nvPr/>
            </p:nvSpPr>
            <p:spPr>
              <a:xfrm>
                <a:off x="1299602" y="-1"/>
                <a:ext cx="398888" cy="398890"/>
              </a:xfrm>
              <a:prstGeom prst="rect">
                <a:avLst/>
              </a:prstGeom>
              <a:solidFill>
                <a:srgbClr val="32B5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8" name="Rectangle 23"/>
              <p:cNvSpPr/>
              <p:nvPr/>
            </p:nvSpPr>
            <p:spPr>
              <a:xfrm>
                <a:off x="1732803" y="-1"/>
                <a:ext cx="398888" cy="398890"/>
              </a:xfrm>
              <a:prstGeom prst="rect">
                <a:avLst/>
              </a:prstGeom>
              <a:solidFill>
                <a:srgbClr val="B44B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140" name="Freeform: Shape 11"/>
            <p:cNvSpPr/>
            <p:nvPr/>
          </p:nvSpPr>
          <p:spPr>
            <a:xfrm rot="10800000">
              <a:off x="459476" y="142400"/>
              <a:ext cx="353680" cy="391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extrusionOk="0">
                  <a:moveTo>
                    <a:pt x="6023" y="4116"/>
                  </a:moveTo>
                  <a:cubicBezTo>
                    <a:pt x="6411" y="4174"/>
                    <a:pt x="6783" y="3929"/>
                    <a:pt x="6845" y="3569"/>
                  </a:cubicBezTo>
                  <a:cubicBezTo>
                    <a:pt x="6907" y="3209"/>
                    <a:pt x="6643" y="2863"/>
                    <a:pt x="6256" y="2806"/>
                  </a:cubicBezTo>
                  <a:cubicBezTo>
                    <a:pt x="5868" y="2748"/>
                    <a:pt x="5495" y="2993"/>
                    <a:pt x="5433" y="3353"/>
                  </a:cubicBezTo>
                  <a:cubicBezTo>
                    <a:pt x="5356" y="3713"/>
                    <a:pt x="5635" y="4059"/>
                    <a:pt x="6023" y="4116"/>
                  </a:cubicBezTo>
                  <a:close/>
                  <a:moveTo>
                    <a:pt x="19204" y="9162"/>
                  </a:moveTo>
                  <a:cubicBezTo>
                    <a:pt x="19734" y="9079"/>
                    <a:pt x="20040" y="8464"/>
                    <a:pt x="19551" y="7978"/>
                  </a:cubicBezTo>
                  <a:cubicBezTo>
                    <a:pt x="18729" y="7517"/>
                    <a:pt x="17953" y="8395"/>
                    <a:pt x="18620" y="9043"/>
                  </a:cubicBezTo>
                  <a:cubicBezTo>
                    <a:pt x="18826" y="9158"/>
                    <a:pt x="19028" y="9190"/>
                    <a:pt x="19204" y="9162"/>
                  </a:cubicBezTo>
                  <a:close/>
                  <a:moveTo>
                    <a:pt x="2417" y="14157"/>
                  </a:moveTo>
                  <a:cubicBezTo>
                    <a:pt x="2031" y="14157"/>
                    <a:pt x="1718" y="13866"/>
                    <a:pt x="1718" y="13508"/>
                  </a:cubicBezTo>
                  <a:cubicBezTo>
                    <a:pt x="1718" y="13149"/>
                    <a:pt x="2031" y="12859"/>
                    <a:pt x="2417" y="12859"/>
                  </a:cubicBezTo>
                  <a:cubicBezTo>
                    <a:pt x="2803" y="12859"/>
                    <a:pt x="3116" y="13149"/>
                    <a:pt x="3116" y="13508"/>
                  </a:cubicBezTo>
                  <a:cubicBezTo>
                    <a:pt x="3116" y="13866"/>
                    <a:pt x="2803" y="14157"/>
                    <a:pt x="2417" y="14157"/>
                  </a:cubicBezTo>
                  <a:close/>
                  <a:moveTo>
                    <a:pt x="2417" y="14805"/>
                  </a:moveTo>
                  <a:cubicBezTo>
                    <a:pt x="3189" y="14805"/>
                    <a:pt x="3815" y="14224"/>
                    <a:pt x="3815" y="13508"/>
                  </a:cubicBezTo>
                  <a:cubicBezTo>
                    <a:pt x="3815" y="12791"/>
                    <a:pt x="3189" y="12210"/>
                    <a:pt x="2417" y="12210"/>
                  </a:cubicBezTo>
                  <a:cubicBezTo>
                    <a:pt x="1645" y="12210"/>
                    <a:pt x="1019" y="12791"/>
                    <a:pt x="1019" y="13508"/>
                  </a:cubicBezTo>
                  <a:cubicBezTo>
                    <a:pt x="1019" y="14224"/>
                    <a:pt x="1645" y="14805"/>
                    <a:pt x="2417" y="14805"/>
                  </a:cubicBezTo>
                  <a:close/>
                  <a:moveTo>
                    <a:pt x="15370" y="21600"/>
                  </a:moveTo>
                  <a:lnTo>
                    <a:pt x="10219" y="21600"/>
                  </a:lnTo>
                  <a:lnTo>
                    <a:pt x="10076" y="21508"/>
                  </a:lnTo>
                  <a:lnTo>
                    <a:pt x="2851" y="21508"/>
                  </a:lnTo>
                  <a:lnTo>
                    <a:pt x="2851" y="20372"/>
                  </a:lnTo>
                  <a:cubicBezTo>
                    <a:pt x="2851" y="19744"/>
                    <a:pt x="3399" y="19235"/>
                    <a:pt x="4076" y="19235"/>
                  </a:cubicBezTo>
                  <a:lnTo>
                    <a:pt x="6557" y="19235"/>
                  </a:lnTo>
                  <a:lnTo>
                    <a:pt x="1082" y="15700"/>
                  </a:lnTo>
                  <a:cubicBezTo>
                    <a:pt x="-61" y="14961"/>
                    <a:pt x="-343" y="13503"/>
                    <a:pt x="452" y="12442"/>
                  </a:cubicBezTo>
                  <a:cubicBezTo>
                    <a:pt x="651" y="12176"/>
                    <a:pt x="898" y="11961"/>
                    <a:pt x="1175" y="11799"/>
                  </a:cubicBezTo>
                  <a:lnTo>
                    <a:pt x="1807" y="11571"/>
                  </a:lnTo>
                  <a:lnTo>
                    <a:pt x="1793" y="11534"/>
                  </a:lnTo>
                  <a:lnTo>
                    <a:pt x="15242" y="7675"/>
                  </a:lnTo>
                  <a:lnTo>
                    <a:pt x="7188" y="4866"/>
                  </a:lnTo>
                  <a:lnTo>
                    <a:pt x="6588" y="5123"/>
                  </a:lnTo>
                  <a:cubicBezTo>
                    <a:pt x="6353" y="5177"/>
                    <a:pt x="6104" y="5190"/>
                    <a:pt x="5852" y="5154"/>
                  </a:cubicBezTo>
                  <a:lnTo>
                    <a:pt x="5276" y="4955"/>
                  </a:lnTo>
                  <a:lnTo>
                    <a:pt x="3978" y="5805"/>
                  </a:lnTo>
                  <a:lnTo>
                    <a:pt x="1356" y="5416"/>
                  </a:lnTo>
                  <a:lnTo>
                    <a:pt x="146" y="3515"/>
                  </a:lnTo>
                  <a:lnTo>
                    <a:pt x="239" y="2967"/>
                  </a:lnTo>
                  <a:lnTo>
                    <a:pt x="611" y="3025"/>
                  </a:lnTo>
                  <a:lnTo>
                    <a:pt x="1868" y="4754"/>
                  </a:lnTo>
                  <a:lnTo>
                    <a:pt x="3776" y="5042"/>
                  </a:lnTo>
                  <a:lnTo>
                    <a:pt x="4635" y="4415"/>
                  </a:lnTo>
                  <a:lnTo>
                    <a:pt x="4316" y="3180"/>
                  </a:lnTo>
                  <a:cubicBezTo>
                    <a:pt x="4401" y="2712"/>
                    <a:pt x="4681" y="2319"/>
                    <a:pt x="5065" y="2062"/>
                  </a:cubicBezTo>
                  <a:lnTo>
                    <a:pt x="5181" y="2012"/>
                  </a:lnTo>
                  <a:lnTo>
                    <a:pt x="4506" y="1052"/>
                  </a:lnTo>
                  <a:lnTo>
                    <a:pt x="2597" y="778"/>
                  </a:lnTo>
                  <a:lnTo>
                    <a:pt x="828" y="2060"/>
                  </a:lnTo>
                  <a:lnTo>
                    <a:pt x="441" y="2002"/>
                  </a:lnTo>
                  <a:lnTo>
                    <a:pt x="534" y="1455"/>
                  </a:lnTo>
                  <a:lnTo>
                    <a:pt x="2333" y="0"/>
                  </a:lnTo>
                  <a:lnTo>
                    <a:pt x="4956" y="389"/>
                  </a:lnTo>
                  <a:lnTo>
                    <a:pt x="6053" y="1770"/>
                  </a:lnTo>
                  <a:lnTo>
                    <a:pt x="6442" y="1754"/>
                  </a:lnTo>
                  <a:cubicBezTo>
                    <a:pt x="6946" y="1826"/>
                    <a:pt x="7369" y="2085"/>
                    <a:pt x="7646" y="2444"/>
                  </a:cubicBezTo>
                  <a:lnTo>
                    <a:pt x="7714" y="2580"/>
                  </a:lnTo>
                  <a:lnTo>
                    <a:pt x="19415" y="6741"/>
                  </a:lnTo>
                  <a:lnTo>
                    <a:pt x="19914" y="6871"/>
                  </a:lnTo>
                  <a:cubicBezTo>
                    <a:pt x="20365" y="7081"/>
                    <a:pt x="20730" y="7452"/>
                    <a:pt x="20900" y="7935"/>
                  </a:cubicBezTo>
                  <a:cubicBezTo>
                    <a:pt x="21257" y="8914"/>
                    <a:pt x="20683" y="9950"/>
                    <a:pt x="19644" y="10267"/>
                  </a:cubicBezTo>
                  <a:lnTo>
                    <a:pt x="7078" y="13869"/>
                  </a:lnTo>
                  <a:lnTo>
                    <a:pt x="14570" y="18707"/>
                  </a:lnTo>
                  <a:lnTo>
                    <a:pt x="15115" y="19235"/>
                  </a:lnTo>
                  <a:lnTo>
                    <a:pt x="17025" y="19235"/>
                  </a:lnTo>
                  <a:cubicBezTo>
                    <a:pt x="17701" y="19235"/>
                    <a:pt x="18249" y="19744"/>
                    <a:pt x="18249" y="20372"/>
                  </a:cubicBezTo>
                  <a:lnTo>
                    <a:pt x="18249" y="21508"/>
                  </a:lnTo>
                  <a:lnTo>
                    <a:pt x="15413" y="2150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1" name="Trapezoid 24"/>
            <p:cNvSpPr/>
            <p:nvPr/>
          </p:nvSpPr>
          <p:spPr>
            <a:xfrm rot="8369018">
              <a:off x="1253795" y="94974"/>
              <a:ext cx="466018" cy="4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3" h="21163" extrusionOk="0">
                  <a:moveTo>
                    <a:pt x="14074" y="5484"/>
                  </a:moveTo>
                  <a:cubicBezTo>
                    <a:pt x="14179" y="5582"/>
                    <a:pt x="14304" y="5663"/>
                    <a:pt x="14447" y="5719"/>
                  </a:cubicBezTo>
                  <a:cubicBezTo>
                    <a:pt x="15015" y="5943"/>
                    <a:pt x="15635" y="5681"/>
                    <a:pt x="15832" y="5134"/>
                  </a:cubicBezTo>
                  <a:cubicBezTo>
                    <a:pt x="16029" y="4587"/>
                    <a:pt x="15728" y="3962"/>
                    <a:pt x="15159" y="3738"/>
                  </a:cubicBezTo>
                  <a:cubicBezTo>
                    <a:pt x="14591" y="3515"/>
                    <a:pt x="13970" y="3777"/>
                    <a:pt x="13774" y="4324"/>
                  </a:cubicBezTo>
                  <a:cubicBezTo>
                    <a:pt x="13626" y="4734"/>
                    <a:pt x="13759" y="5188"/>
                    <a:pt x="14074" y="5484"/>
                  </a:cubicBezTo>
                  <a:close/>
                  <a:moveTo>
                    <a:pt x="16008" y="8842"/>
                  </a:moveTo>
                  <a:cubicBezTo>
                    <a:pt x="16113" y="8941"/>
                    <a:pt x="16239" y="9022"/>
                    <a:pt x="16381" y="9078"/>
                  </a:cubicBezTo>
                  <a:cubicBezTo>
                    <a:pt x="16949" y="9301"/>
                    <a:pt x="17570" y="9039"/>
                    <a:pt x="17767" y="8492"/>
                  </a:cubicBezTo>
                  <a:cubicBezTo>
                    <a:pt x="17964" y="7945"/>
                    <a:pt x="17662" y="7320"/>
                    <a:pt x="17094" y="7097"/>
                  </a:cubicBezTo>
                  <a:cubicBezTo>
                    <a:pt x="16525" y="6873"/>
                    <a:pt x="15905" y="7135"/>
                    <a:pt x="15708" y="7682"/>
                  </a:cubicBezTo>
                  <a:cubicBezTo>
                    <a:pt x="15560" y="8093"/>
                    <a:pt x="15693" y="8546"/>
                    <a:pt x="16008" y="8842"/>
                  </a:cubicBezTo>
                  <a:close/>
                  <a:moveTo>
                    <a:pt x="15945" y="12637"/>
                  </a:moveTo>
                  <a:cubicBezTo>
                    <a:pt x="16050" y="12736"/>
                    <a:pt x="16176" y="12817"/>
                    <a:pt x="16318" y="12873"/>
                  </a:cubicBezTo>
                  <a:cubicBezTo>
                    <a:pt x="16886" y="13096"/>
                    <a:pt x="17507" y="12834"/>
                    <a:pt x="17704" y="12287"/>
                  </a:cubicBezTo>
                  <a:cubicBezTo>
                    <a:pt x="17900" y="11740"/>
                    <a:pt x="17599" y="11115"/>
                    <a:pt x="17031" y="10892"/>
                  </a:cubicBezTo>
                  <a:cubicBezTo>
                    <a:pt x="16462" y="10668"/>
                    <a:pt x="15842" y="10930"/>
                    <a:pt x="15645" y="11477"/>
                  </a:cubicBezTo>
                  <a:cubicBezTo>
                    <a:pt x="15497" y="11888"/>
                    <a:pt x="15630" y="12341"/>
                    <a:pt x="15945" y="12637"/>
                  </a:cubicBezTo>
                  <a:close/>
                  <a:moveTo>
                    <a:pt x="12502" y="14400"/>
                  </a:moveTo>
                  <a:cubicBezTo>
                    <a:pt x="12607" y="14498"/>
                    <a:pt x="12732" y="14579"/>
                    <a:pt x="12874" y="14635"/>
                  </a:cubicBezTo>
                  <a:cubicBezTo>
                    <a:pt x="13443" y="14859"/>
                    <a:pt x="14063" y="14597"/>
                    <a:pt x="14260" y="14050"/>
                  </a:cubicBezTo>
                  <a:cubicBezTo>
                    <a:pt x="14457" y="13502"/>
                    <a:pt x="14156" y="12878"/>
                    <a:pt x="13587" y="12654"/>
                  </a:cubicBezTo>
                  <a:cubicBezTo>
                    <a:pt x="13019" y="12431"/>
                    <a:pt x="12398" y="12693"/>
                    <a:pt x="12201" y="13240"/>
                  </a:cubicBezTo>
                  <a:cubicBezTo>
                    <a:pt x="12054" y="13650"/>
                    <a:pt x="12186" y="14104"/>
                    <a:pt x="12502" y="14400"/>
                  </a:cubicBezTo>
                  <a:close/>
                  <a:moveTo>
                    <a:pt x="7578" y="12231"/>
                  </a:moveTo>
                  <a:lnTo>
                    <a:pt x="8069" y="2014"/>
                  </a:lnTo>
                  <a:lnTo>
                    <a:pt x="9052" y="2014"/>
                  </a:lnTo>
                  <a:lnTo>
                    <a:pt x="9544" y="12231"/>
                  </a:lnTo>
                  <a:close/>
                  <a:moveTo>
                    <a:pt x="5251" y="12207"/>
                  </a:moveTo>
                  <a:cubicBezTo>
                    <a:pt x="5356" y="12306"/>
                    <a:pt x="5481" y="12387"/>
                    <a:pt x="5623" y="12442"/>
                  </a:cubicBezTo>
                  <a:cubicBezTo>
                    <a:pt x="6192" y="12666"/>
                    <a:pt x="6812" y="12404"/>
                    <a:pt x="7009" y="11857"/>
                  </a:cubicBezTo>
                  <a:cubicBezTo>
                    <a:pt x="7206" y="11310"/>
                    <a:pt x="6905" y="10685"/>
                    <a:pt x="6336" y="10461"/>
                  </a:cubicBezTo>
                  <a:cubicBezTo>
                    <a:pt x="5768" y="10238"/>
                    <a:pt x="5147" y="10500"/>
                    <a:pt x="4950" y="11047"/>
                  </a:cubicBezTo>
                  <a:cubicBezTo>
                    <a:pt x="4803" y="11457"/>
                    <a:pt x="4935" y="11911"/>
                    <a:pt x="5251" y="12207"/>
                  </a:cubicBezTo>
                  <a:close/>
                  <a:moveTo>
                    <a:pt x="8234" y="14887"/>
                  </a:moveTo>
                  <a:lnTo>
                    <a:pt x="7746" y="12657"/>
                  </a:lnTo>
                  <a:lnTo>
                    <a:pt x="9628" y="12748"/>
                  </a:lnTo>
                  <a:lnTo>
                    <a:pt x="8945" y="14922"/>
                  </a:lnTo>
                  <a:close/>
                  <a:moveTo>
                    <a:pt x="2158" y="9629"/>
                  </a:moveTo>
                  <a:cubicBezTo>
                    <a:pt x="2263" y="9727"/>
                    <a:pt x="2389" y="9808"/>
                    <a:pt x="2531" y="9864"/>
                  </a:cubicBezTo>
                  <a:cubicBezTo>
                    <a:pt x="3099" y="10088"/>
                    <a:pt x="3720" y="9826"/>
                    <a:pt x="3917" y="9279"/>
                  </a:cubicBezTo>
                  <a:cubicBezTo>
                    <a:pt x="4113" y="8732"/>
                    <a:pt x="3812" y="8107"/>
                    <a:pt x="3244" y="7883"/>
                  </a:cubicBezTo>
                  <a:cubicBezTo>
                    <a:pt x="2675" y="7660"/>
                    <a:pt x="2055" y="7922"/>
                    <a:pt x="1858" y="8469"/>
                  </a:cubicBezTo>
                  <a:cubicBezTo>
                    <a:pt x="1710" y="8879"/>
                    <a:pt x="1843" y="9333"/>
                    <a:pt x="2158" y="9629"/>
                  </a:cubicBezTo>
                  <a:close/>
                  <a:moveTo>
                    <a:pt x="2137" y="11965"/>
                  </a:moveTo>
                  <a:cubicBezTo>
                    <a:pt x="649" y="10660"/>
                    <a:pt x="-314" y="9095"/>
                    <a:pt x="94" y="7480"/>
                  </a:cubicBezTo>
                  <a:cubicBezTo>
                    <a:pt x="1319" y="3218"/>
                    <a:pt x="5143" y="6527"/>
                    <a:pt x="6445" y="5500"/>
                  </a:cubicBezTo>
                  <a:cubicBezTo>
                    <a:pt x="7747" y="4474"/>
                    <a:pt x="3618" y="2435"/>
                    <a:pt x="6760" y="784"/>
                  </a:cubicBezTo>
                  <a:cubicBezTo>
                    <a:pt x="8927" y="-437"/>
                    <a:pt x="10463" y="-157"/>
                    <a:pt x="13293" y="1109"/>
                  </a:cubicBezTo>
                  <a:cubicBezTo>
                    <a:pt x="16123" y="2376"/>
                    <a:pt x="21286" y="6942"/>
                    <a:pt x="19784" y="11455"/>
                  </a:cubicBezTo>
                  <a:cubicBezTo>
                    <a:pt x="18437" y="15505"/>
                    <a:pt x="13201" y="15886"/>
                    <a:pt x="9770" y="15439"/>
                  </a:cubicBezTo>
                  <a:cubicBezTo>
                    <a:pt x="9640" y="15311"/>
                    <a:pt x="9496" y="15211"/>
                    <a:pt x="9350" y="15136"/>
                  </a:cubicBezTo>
                  <a:lnTo>
                    <a:pt x="9226" y="15085"/>
                  </a:lnTo>
                  <a:lnTo>
                    <a:pt x="9430" y="14072"/>
                  </a:lnTo>
                  <a:cubicBezTo>
                    <a:pt x="9885" y="14106"/>
                    <a:pt x="10312" y="13850"/>
                    <a:pt x="10469" y="13414"/>
                  </a:cubicBezTo>
                  <a:cubicBezTo>
                    <a:pt x="10660" y="12882"/>
                    <a:pt x="10380" y="12276"/>
                    <a:pt x="9840" y="12041"/>
                  </a:cubicBezTo>
                  <a:lnTo>
                    <a:pt x="9897" y="11759"/>
                  </a:lnTo>
                  <a:lnTo>
                    <a:pt x="9917" y="11760"/>
                  </a:lnTo>
                  <a:lnTo>
                    <a:pt x="9912" y="11686"/>
                  </a:lnTo>
                  <a:lnTo>
                    <a:pt x="9925" y="11618"/>
                  </a:lnTo>
                  <a:lnTo>
                    <a:pt x="9907" y="11618"/>
                  </a:lnTo>
                  <a:lnTo>
                    <a:pt x="9407" y="4065"/>
                  </a:lnTo>
                  <a:cubicBezTo>
                    <a:pt x="10295" y="3875"/>
                    <a:pt x="10914" y="3186"/>
                    <a:pt x="10804" y="2493"/>
                  </a:cubicBezTo>
                  <a:cubicBezTo>
                    <a:pt x="10691" y="1774"/>
                    <a:pt x="9834" y="1323"/>
                    <a:pt x="8891" y="1486"/>
                  </a:cubicBezTo>
                  <a:cubicBezTo>
                    <a:pt x="7949" y="1649"/>
                    <a:pt x="7276" y="2364"/>
                    <a:pt x="7390" y="3083"/>
                  </a:cubicBezTo>
                  <a:cubicBezTo>
                    <a:pt x="7433" y="3353"/>
                    <a:pt x="7580" y="3585"/>
                    <a:pt x="7797" y="3761"/>
                  </a:cubicBezTo>
                  <a:lnTo>
                    <a:pt x="7858" y="3799"/>
                  </a:lnTo>
                  <a:lnTo>
                    <a:pt x="7314" y="11613"/>
                  </a:lnTo>
                  <a:lnTo>
                    <a:pt x="7313" y="11613"/>
                  </a:lnTo>
                  <a:lnTo>
                    <a:pt x="7314" y="11617"/>
                  </a:lnTo>
                  <a:lnTo>
                    <a:pt x="7305" y="11754"/>
                  </a:lnTo>
                  <a:lnTo>
                    <a:pt x="7341" y="11754"/>
                  </a:lnTo>
                  <a:lnTo>
                    <a:pt x="8003" y="15098"/>
                  </a:lnTo>
                  <a:cubicBezTo>
                    <a:pt x="6200" y="14597"/>
                    <a:pt x="3829" y="13449"/>
                    <a:pt x="2137" y="11965"/>
                  </a:cubicBezTo>
                  <a:close/>
                  <a:moveTo>
                    <a:pt x="7745" y="19697"/>
                  </a:moveTo>
                  <a:cubicBezTo>
                    <a:pt x="7694" y="19653"/>
                    <a:pt x="7649" y="19611"/>
                    <a:pt x="7607" y="19569"/>
                  </a:cubicBezTo>
                  <a:cubicBezTo>
                    <a:pt x="7410" y="19371"/>
                    <a:pt x="7307" y="19194"/>
                    <a:pt x="7109" y="18950"/>
                  </a:cubicBezTo>
                  <a:cubicBezTo>
                    <a:pt x="6492" y="17845"/>
                    <a:pt x="6635" y="16704"/>
                    <a:pt x="7171" y="16013"/>
                  </a:cubicBezTo>
                  <a:cubicBezTo>
                    <a:pt x="7707" y="15323"/>
                    <a:pt x="8238" y="15158"/>
                    <a:pt x="8837" y="15465"/>
                  </a:cubicBezTo>
                  <a:cubicBezTo>
                    <a:pt x="9436" y="15772"/>
                    <a:pt x="10010" y="16569"/>
                    <a:pt x="9775" y="17683"/>
                  </a:cubicBezTo>
                  <a:cubicBezTo>
                    <a:pt x="9333" y="19061"/>
                    <a:pt x="9302" y="19010"/>
                    <a:pt x="10259" y="21163"/>
                  </a:cubicBezTo>
                  <a:cubicBezTo>
                    <a:pt x="8744" y="20402"/>
                    <a:pt x="8102" y="20006"/>
                    <a:pt x="7745" y="1969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45" name="Group 13"/>
            <p:cNvGrpSpPr/>
            <p:nvPr/>
          </p:nvGrpSpPr>
          <p:grpSpPr>
            <a:xfrm>
              <a:off x="1732819" y="143503"/>
              <a:ext cx="401900" cy="401308"/>
              <a:chOff x="0" y="0"/>
              <a:chExt cx="401899" cy="401307"/>
            </a:xfrm>
          </p:grpSpPr>
          <p:sp>
            <p:nvSpPr>
              <p:cNvPr id="142" name="Round Same Side Corner Rectangle 4"/>
              <p:cNvSpPr/>
              <p:nvPr/>
            </p:nvSpPr>
            <p:spPr>
              <a:xfrm rot="5400000">
                <a:off x="140439" y="-140440"/>
                <a:ext cx="121021" cy="401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31" h="21600" extrusionOk="0">
                    <a:moveTo>
                      <a:pt x="4677" y="0"/>
                    </a:moveTo>
                    <a:lnTo>
                      <a:pt x="9051" y="0"/>
                    </a:lnTo>
                    <a:cubicBezTo>
                      <a:pt x="11350" y="0"/>
                      <a:pt x="13213" y="633"/>
                      <a:pt x="13213" y="1415"/>
                    </a:cubicBezTo>
                    <a:cubicBezTo>
                      <a:pt x="13022" y="7906"/>
                      <a:pt x="12659" y="9496"/>
                      <a:pt x="12901" y="15375"/>
                    </a:cubicBezTo>
                    <a:cubicBezTo>
                      <a:pt x="12588" y="18623"/>
                      <a:pt x="21547" y="21577"/>
                      <a:pt x="18497" y="21600"/>
                    </a:cubicBezTo>
                    <a:cubicBezTo>
                      <a:pt x="11083" y="21001"/>
                      <a:pt x="89" y="19070"/>
                      <a:pt x="4" y="15631"/>
                    </a:cubicBezTo>
                    <a:cubicBezTo>
                      <a:pt x="-53" y="10467"/>
                      <a:pt x="572" y="6579"/>
                      <a:pt x="515" y="1415"/>
                    </a:cubicBezTo>
                    <a:cubicBezTo>
                      <a:pt x="515" y="633"/>
                      <a:pt x="2378" y="0"/>
                      <a:pt x="4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3" name="Round Same Side Corner Rectangle 6"/>
              <p:cNvSpPr/>
              <p:nvPr/>
            </p:nvSpPr>
            <p:spPr>
              <a:xfrm rot="10800000">
                <a:off x="71207" y="75548"/>
                <a:ext cx="98377" cy="324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7" h="21547" extrusionOk="0">
                    <a:moveTo>
                      <a:pt x="14229" y="2"/>
                    </a:moveTo>
                    <a:cubicBezTo>
                      <a:pt x="18664" y="-53"/>
                      <a:pt x="21600" y="1064"/>
                      <a:pt x="19147" y="3246"/>
                    </a:cubicBezTo>
                    <a:cubicBezTo>
                      <a:pt x="15710" y="6133"/>
                      <a:pt x="11900" y="6625"/>
                      <a:pt x="12148" y="9859"/>
                    </a:cubicBezTo>
                    <a:cubicBezTo>
                      <a:pt x="12287" y="13404"/>
                      <a:pt x="12448" y="16044"/>
                      <a:pt x="12755" y="21547"/>
                    </a:cubicBezTo>
                    <a:lnTo>
                      <a:pt x="0" y="21547"/>
                    </a:lnTo>
                    <a:lnTo>
                      <a:pt x="0" y="5744"/>
                    </a:lnTo>
                    <a:cubicBezTo>
                      <a:pt x="320" y="1588"/>
                      <a:pt x="6084" y="35"/>
                      <a:pt x="1422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4" name="Round Same Side Corner Rectangle 8"/>
              <p:cNvSpPr/>
              <p:nvPr/>
            </p:nvSpPr>
            <p:spPr>
              <a:xfrm rot="10800000">
                <a:off x="237995" y="75548"/>
                <a:ext cx="162437" cy="325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48" h="21130" extrusionOk="0">
                    <a:moveTo>
                      <a:pt x="7945" y="1"/>
                    </a:moveTo>
                    <a:cubicBezTo>
                      <a:pt x="11219" y="24"/>
                      <a:pt x="16399" y="-470"/>
                      <a:pt x="17904" y="6281"/>
                    </a:cubicBezTo>
                    <a:lnTo>
                      <a:pt x="18348" y="21130"/>
                    </a:lnTo>
                    <a:lnTo>
                      <a:pt x="11338" y="21130"/>
                    </a:lnTo>
                    <a:cubicBezTo>
                      <a:pt x="11013" y="16417"/>
                      <a:pt x="11053" y="11704"/>
                      <a:pt x="10363" y="6991"/>
                    </a:cubicBezTo>
                    <a:cubicBezTo>
                      <a:pt x="8953" y="2837"/>
                      <a:pt x="533" y="4859"/>
                      <a:pt x="3167" y="9149"/>
                    </a:cubicBezTo>
                    <a:cubicBezTo>
                      <a:pt x="-3252" y="5445"/>
                      <a:pt x="973" y="-61"/>
                      <a:pt x="79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146" name="Frame 1"/>
            <p:cNvSpPr/>
            <p:nvPr/>
          </p:nvSpPr>
          <p:spPr>
            <a:xfrm>
              <a:off x="0" y="59191"/>
              <a:ext cx="398888" cy="53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56" y="17613"/>
                  </a:moveTo>
                  <a:cubicBezTo>
                    <a:pt x="9885" y="17613"/>
                    <a:pt x="9423" y="17942"/>
                    <a:pt x="9423" y="18349"/>
                  </a:cubicBezTo>
                  <a:cubicBezTo>
                    <a:pt x="9423" y="18755"/>
                    <a:pt x="9885" y="19085"/>
                    <a:pt x="10456" y="19085"/>
                  </a:cubicBezTo>
                  <a:cubicBezTo>
                    <a:pt x="11026" y="19085"/>
                    <a:pt x="11489" y="18755"/>
                    <a:pt x="11489" y="18349"/>
                  </a:cubicBezTo>
                  <a:cubicBezTo>
                    <a:pt x="11489" y="17942"/>
                    <a:pt x="11026" y="17613"/>
                    <a:pt x="10456" y="17613"/>
                  </a:cubicBezTo>
                  <a:close/>
                  <a:moveTo>
                    <a:pt x="12999" y="17367"/>
                  </a:moveTo>
                  <a:cubicBezTo>
                    <a:pt x="12809" y="17367"/>
                    <a:pt x="12654" y="17477"/>
                    <a:pt x="12654" y="17613"/>
                  </a:cubicBezTo>
                  <a:cubicBezTo>
                    <a:pt x="12654" y="17748"/>
                    <a:pt x="12809" y="17858"/>
                    <a:pt x="12999" y="17858"/>
                  </a:cubicBezTo>
                  <a:cubicBezTo>
                    <a:pt x="13189" y="17858"/>
                    <a:pt x="13343" y="17748"/>
                    <a:pt x="13343" y="17613"/>
                  </a:cubicBezTo>
                  <a:cubicBezTo>
                    <a:pt x="13343" y="17477"/>
                    <a:pt x="13189" y="17367"/>
                    <a:pt x="12999" y="17367"/>
                  </a:cubicBezTo>
                  <a:close/>
                  <a:moveTo>
                    <a:pt x="11489" y="15428"/>
                  </a:moveTo>
                  <a:cubicBezTo>
                    <a:pt x="11108" y="15428"/>
                    <a:pt x="10800" y="15648"/>
                    <a:pt x="10800" y="15919"/>
                  </a:cubicBezTo>
                  <a:cubicBezTo>
                    <a:pt x="10800" y="16190"/>
                    <a:pt x="11108" y="16409"/>
                    <a:pt x="11489" y="16409"/>
                  </a:cubicBezTo>
                  <a:cubicBezTo>
                    <a:pt x="11869" y="16409"/>
                    <a:pt x="12177" y="16190"/>
                    <a:pt x="12177" y="15919"/>
                  </a:cubicBezTo>
                  <a:cubicBezTo>
                    <a:pt x="12177" y="15648"/>
                    <a:pt x="11869" y="15428"/>
                    <a:pt x="11489" y="15428"/>
                  </a:cubicBezTo>
                  <a:close/>
                  <a:moveTo>
                    <a:pt x="2467" y="13155"/>
                  </a:moveTo>
                  <a:lnTo>
                    <a:pt x="9671" y="13155"/>
                  </a:lnTo>
                  <a:lnTo>
                    <a:pt x="5221" y="18852"/>
                  </a:lnTo>
                  <a:lnTo>
                    <a:pt x="6877" y="18852"/>
                  </a:lnTo>
                  <a:lnTo>
                    <a:pt x="11326" y="13155"/>
                  </a:lnTo>
                  <a:lnTo>
                    <a:pt x="15137" y="13155"/>
                  </a:lnTo>
                  <a:lnTo>
                    <a:pt x="15137" y="19778"/>
                  </a:lnTo>
                  <a:lnTo>
                    <a:pt x="2467" y="19778"/>
                  </a:lnTo>
                  <a:close/>
                  <a:moveTo>
                    <a:pt x="2467" y="11740"/>
                  </a:moveTo>
                  <a:lnTo>
                    <a:pt x="5221" y="11740"/>
                  </a:lnTo>
                  <a:lnTo>
                    <a:pt x="5221" y="12328"/>
                  </a:lnTo>
                  <a:lnTo>
                    <a:pt x="2467" y="12328"/>
                  </a:lnTo>
                  <a:close/>
                  <a:moveTo>
                    <a:pt x="2467" y="10196"/>
                  </a:moveTo>
                  <a:lnTo>
                    <a:pt x="6323" y="10196"/>
                  </a:lnTo>
                  <a:lnTo>
                    <a:pt x="6323" y="10785"/>
                  </a:lnTo>
                  <a:lnTo>
                    <a:pt x="2467" y="10785"/>
                  </a:lnTo>
                  <a:close/>
                  <a:moveTo>
                    <a:pt x="2467" y="8653"/>
                  </a:moveTo>
                  <a:lnTo>
                    <a:pt x="5221" y="8653"/>
                  </a:lnTo>
                  <a:lnTo>
                    <a:pt x="5221" y="9242"/>
                  </a:lnTo>
                  <a:lnTo>
                    <a:pt x="2467" y="9242"/>
                  </a:lnTo>
                  <a:close/>
                  <a:moveTo>
                    <a:pt x="2467" y="7110"/>
                  </a:moveTo>
                  <a:lnTo>
                    <a:pt x="6323" y="7110"/>
                  </a:lnTo>
                  <a:lnTo>
                    <a:pt x="6323" y="7699"/>
                  </a:lnTo>
                  <a:lnTo>
                    <a:pt x="2467" y="7699"/>
                  </a:lnTo>
                  <a:close/>
                  <a:moveTo>
                    <a:pt x="13262" y="5664"/>
                  </a:moveTo>
                  <a:lnTo>
                    <a:pt x="13276" y="5681"/>
                  </a:lnTo>
                  <a:lnTo>
                    <a:pt x="1347" y="5681"/>
                  </a:lnTo>
                  <a:lnTo>
                    <a:pt x="1347" y="20640"/>
                  </a:lnTo>
                  <a:lnTo>
                    <a:pt x="16281" y="20640"/>
                  </a:lnTo>
                  <a:lnTo>
                    <a:pt x="16281" y="9389"/>
                  </a:lnTo>
                  <a:lnTo>
                    <a:pt x="16307" y="9423"/>
                  </a:lnTo>
                  <a:lnTo>
                    <a:pt x="19332" y="5673"/>
                  </a:lnTo>
                  <a:lnTo>
                    <a:pt x="17172" y="5670"/>
                  </a:lnTo>
                  <a:lnTo>
                    <a:pt x="11326" y="13155"/>
                  </a:lnTo>
                  <a:lnTo>
                    <a:pt x="9671" y="13155"/>
                  </a:lnTo>
                  <a:lnTo>
                    <a:pt x="15518" y="5667"/>
                  </a:lnTo>
                  <a:close/>
                  <a:moveTo>
                    <a:pt x="19944" y="0"/>
                  </a:moveTo>
                  <a:lnTo>
                    <a:pt x="21600" y="0"/>
                  </a:lnTo>
                  <a:lnTo>
                    <a:pt x="17917" y="4717"/>
                  </a:lnTo>
                  <a:lnTo>
                    <a:pt x="21600" y="4722"/>
                  </a:lnTo>
                  <a:lnTo>
                    <a:pt x="17627" y="9648"/>
                  </a:lnTo>
                  <a:lnTo>
                    <a:pt x="17627" y="21600"/>
                  </a:lnTo>
                  <a:lnTo>
                    <a:pt x="0" y="21600"/>
                  </a:lnTo>
                  <a:lnTo>
                    <a:pt x="0" y="4721"/>
                  </a:lnTo>
                  <a:lnTo>
                    <a:pt x="13522" y="4721"/>
                  </a:lnTo>
                  <a:lnTo>
                    <a:pt x="13514" y="4710"/>
                  </a:lnTo>
                  <a:lnTo>
                    <a:pt x="16263" y="471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7" name="Oval 21"/>
            <p:cNvSpPr/>
            <p:nvPr/>
          </p:nvSpPr>
          <p:spPr>
            <a:xfrm rot="14306008">
              <a:off x="851057" y="183277"/>
              <a:ext cx="432771" cy="3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15" y="10551"/>
                  </a:moveTo>
                  <a:cubicBezTo>
                    <a:pt x="5925" y="10125"/>
                    <a:pt x="4598" y="11068"/>
                    <a:pt x="4252" y="12657"/>
                  </a:cubicBezTo>
                  <a:cubicBezTo>
                    <a:pt x="3907" y="14245"/>
                    <a:pt x="4672" y="15878"/>
                    <a:pt x="5963" y="16304"/>
                  </a:cubicBezTo>
                  <a:cubicBezTo>
                    <a:pt x="7253" y="16730"/>
                    <a:pt x="8580" y="15787"/>
                    <a:pt x="8925" y="14198"/>
                  </a:cubicBezTo>
                  <a:cubicBezTo>
                    <a:pt x="9271" y="12610"/>
                    <a:pt x="8505" y="10977"/>
                    <a:pt x="7215" y="10551"/>
                  </a:cubicBezTo>
                  <a:close/>
                  <a:moveTo>
                    <a:pt x="7645" y="8573"/>
                  </a:moveTo>
                  <a:cubicBezTo>
                    <a:pt x="9823" y="9292"/>
                    <a:pt x="11115" y="12047"/>
                    <a:pt x="10532" y="14728"/>
                  </a:cubicBezTo>
                  <a:cubicBezTo>
                    <a:pt x="9948" y="17409"/>
                    <a:pt x="7710" y="19000"/>
                    <a:pt x="5532" y="18282"/>
                  </a:cubicBezTo>
                  <a:cubicBezTo>
                    <a:pt x="3355" y="17563"/>
                    <a:pt x="2062" y="14808"/>
                    <a:pt x="2646" y="12127"/>
                  </a:cubicBezTo>
                  <a:cubicBezTo>
                    <a:pt x="3229" y="9446"/>
                    <a:pt x="5468" y="7855"/>
                    <a:pt x="7645" y="8573"/>
                  </a:cubicBezTo>
                  <a:close/>
                  <a:moveTo>
                    <a:pt x="7802" y="7854"/>
                  </a:moveTo>
                  <a:cubicBezTo>
                    <a:pt x="5302" y="7030"/>
                    <a:pt x="2732" y="8856"/>
                    <a:pt x="2062" y="11934"/>
                  </a:cubicBezTo>
                  <a:cubicBezTo>
                    <a:pt x="1392" y="15012"/>
                    <a:pt x="2876" y="18176"/>
                    <a:pt x="5376" y="19001"/>
                  </a:cubicBezTo>
                  <a:cubicBezTo>
                    <a:pt x="7876" y="19825"/>
                    <a:pt x="10446" y="17999"/>
                    <a:pt x="11116" y="14921"/>
                  </a:cubicBezTo>
                  <a:cubicBezTo>
                    <a:pt x="11786" y="11843"/>
                    <a:pt x="10302" y="8679"/>
                    <a:pt x="7802" y="7854"/>
                  </a:cubicBezTo>
                  <a:close/>
                  <a:moveTo>
                    <a:pt x="17383" y="10343"/>
                  </a:moveTo>
                  <a:cubicBezTo>
                    <a:pt x="17275" y="10316"/>
                    <a:pt x="17162" y="10301"/>
                    <a:pt x="17047" y="10301"/>
                  </a:cubicBezTo>
                  <a:cubicBezTo>
                    <a:pt x="16125" y="10301"/>
                    <a:pt x="15378" y="11221"/>
                    <a:pt x="15378" y="12356"/>
                  </a:cubicBezTo>
                  <a:cubicBezTo>
                    <a:pt x="15378" y="13490"/>
                    <a:pt x="16125" y="14410"/>
                    <a:pt x="17047" y="14410"/>
                  </a:cubicBezTo>
                  <a:cubicBezTo>
                    <a:pt x="17969" y="14410"/>
                    <a:pt x="18716" y="13490"/>
                    <a:pt x="18716" y="12356"/>
                  </a:cubicBezTo>
                  <a:cubicBezTo>
                    <a:pt x="18716" y="11363"/>
                    <a:pt x="18144" y="10534"/>
                    <a:pt x="17383" y="10343"/>
                  </a:cubicBezTo>
                  <a:close/>
                  <a:moveTo>
                    <a:pt x="17615" y="8959"/>
                  </a:moveTo>
                  <a:cubicBezTo>
                    <a:pt x="18898" y="9282"/>
                    <a:pt x="19863" y="10680"/>
                    <a:pt x="19863" y="12356"/>
                  </a:cubicBezTo>
                  <a:cubicBezTo>
                    <a:pt x="19863" y="14270"/>
                    <a:pt x="18602" y="15823"/>
                    <a:pt x="17047" y="15823"/>
                  </a:cubicBezTo>
                  <a:cubicBezTo>
                    <a:pt x="15492" y="15823"/>
                    <a:pt x="14231" y="14270"/>
                    <a:pt x="14231" y="12356"/>
                  </a:cubicBezTo>
                  <a:cubicBezTo>
                    <a:pt x="14231" y="10441"/>
                    <a:pt x="15492" y="8889"/>
                    <a:pt x="17047" y="8889"/>
                  </a:cubicBezTo>
                  <a:cubicBezTo>
                    <a:pt x="17242" y="8889"/>
                    <a:pt x="17431" y="8913"/>
                    <a:pt x="17615" y="8959"/>
                  </a:cubicBezTo>
                  <a:close/>
                  <a:moveTo>
                    <a:pt x="7350" y="5135"/>
                  </a:moveTo>
                  <a:lnTo>
                    <a:pt x="9298" y="5777"/>
                  </a:lnTo>
                  <a:lnTo>
                    <a:pt x="9270" y="7820"/>
                  </a:lnTo>
                  <a:lnTo>
                    <a:pt x="9219" y="7804"/>
                  </a:lnTo>
                  <a:cubicBezTo>
                    <a:pt x="9634" y="8091"/>
                    <a:pt x="10010" y="8444"/>
                    <a:pt x="10327" y="8862"/>
                  </a:cubicBezTo>
                  <a:lnTo>
                    <a:pt x="11805" y="8410"/>
                  </a:lnTo>
                  <a:lnTo>
                    <a:pt x="12751" y="10603"/>
                  </a:lnTo>
                  <a:lnTo>
                    <a:pt x="11699" y="11771"/>
                  </a:lnTo>
                  <a:cubicBezTo>
                    <a:pt x="11831" y="12363"/>
                    <a:pt x="11893" y="12982"/>
                    <a:pt x="11871" y="13612"/>
                  </a:cubicBezTo>
                  <a:lnTo>
                    <a:pt x="13185" y="14510"/>
                  </a:lnTo>
                  <a:lnTo>
                    <a:pt x="12663" y="16909"/>
                  </a:lnTo>
                  <a:lnTo>
                    <a:pt x="11068" y="16876"/>
                  </a:lnTo>
                  <a:cubicBezTo>
                    <a:pt x="10866" y="17291"/>
                    <a:pt x="10622" y="17665"/>
                    <a:pt x="10348" y="17999"/>
                  </a:cubicBezTo>
                  <a:lnTo>
                    <a:pt x="10872" y="19683"/>
                  </a:lnTo>
                  <a:lnTo>
                    <a:pt x="9220" y="21107"/>
                  </a:lnTo>
                  <a:lnTo>
                    <a:pt x="7966" y="19767"/>
                  </a:lnTo>
                  <a:lnTo>
                    <a:pt x="8119" y="19636"/>
                  </a:lnTo>
                  <a:cubicBezTo>
                    <a:pt x="7639" y="19827"/>
                    <a:pt x="7131" y="19919"/>
                    <a:pt x="6614" y="19916"/>
                  </a:cubicBezTo>
                  <a:lnTo>
                    <a:pt x="5854" y="21600"/>
                  </a:lnTo>
                  <a:lnTo>
                    <a:pt x="3906" y="20957"/>
                  </a:lnTo>
                  <a:lnTo>
                    <a:pt x="3932" y="19031"/>
                  </a:lnTo>
                  <a:cubicBezTo>
                    <a:pt x="3519" y="18741"/>
                    <a:pt x="3146" y="18387"/>
                    <a:pt x="2831" y="17968"/>
                  </a:cubicBezTo>
                  <a:lnTo>
                    <a:pt x="2857" y="18035"/>
                  </a:lnTo>
                  <a:lnTo>
                    <a:pt x="1227" y="18423"/>
                  </a:lnTo>
                  <a:lnTo>
                    <a:pt x="375" y="16173"/>
                  </a:lnTo>
                  <a:lnTo>
                    <a:pt x="1477" y="15073"/>
                  </a:lnTo>
                  <a:cubicBezTo>
                    <a:pt x="1359" y="14542"/>
                    <a:pt x="1298" y="13989"/>
                    <a:pt x="1297" y="13426"/>
                  </a:cubicBezTo>
                  <a:lnTo>
                    <a:pt x="0" y="12539"/>
                  </a:lnTo>
                  <a:lnTo>
                    <a:pt x="522" y="10141"/>
                  </a:lnTo>
                  <a:lnTo>
                    <a:pt x="2009" y="10172"/>
                  </a:lnTo>
                  <a:cubicBezTo>
                    <a:pt x="2211" y="9733"/>
                    <a:pt x="2454" y="9334"/>
                    <a:pt x="2730" y="8976"/>
                  </a:cubicBezTo>
                  <a:lnTo>
                    <a:pt x="2232" y="7085"/>
                  </a:lnTo>
                  <a:lnTo>
                    <a:pt x="3942" y="5770"/>
                  </a:lnTo>
                  <a:lnTo>
                    <a:pt x="5137" y="7188"/>
                  </a:lnTo>
                  <a:lnTo>
                    <a:pt x="5125" y="7197"/>
                  </a:lnTo>
                  <a:cubicBezTo>
                    <a:pt x="5594" y="7015"/>
                    <a:pt x="6090" y="6931"/>
                    <a:pt x="6595" y="6938"/>
                  </a:cubicBezTo>
                  <a:lnTo>
                    <a:pt x="6544" y="6921"/>
                  </a:lnTo>
                  <a:close/>
                  <a:moveTo>
                    <a:pt x="17699" y="8456"/>
                  </a:moveTo>
                  <a:cubicBezTo>
                    <a:pt x="17488" y="8403"/>
                    <a:pt x="17270" y="8375"/>
                    <a:pt x="17047" y="8375"/>
                  </a:cubicBezTo>
                  <a:cubicBezTo>
                    <a:pt x="15261" y="8375"/>
                    <a:pt x="13814" y="10157"/>
                    <a:pt x="13814" y="12356"/>
                  </a:cubicBezTo>
                  <a:cubicBezTo>
                    <a:pt x="13814" y="14554"/>
                    <a:pt x="15261" y="16336"/>
                    <a:pt x="17047" y="16336"/>
                  </a:cubicBezTo>
                  <a:cubicBezTo>
                    <a:pt x="18833" y="16336"/>
                    <a:pt x="20281" y="14554"/>
                    <a:pt x="20281" y="12356"/>
                  </a:cubicBezTo>
                  <a:cubicBezTo>
                    <a:pt x="20281" y="10432"/>
                    <a:pt x="19172" y="8827"/>
                    <a:pt x="17699" y="8456"/>
                  </a:cubicBezTo>
                  <a:close/>
                  <a:moveTo>
                    <a:pt x="17743" y="6662"/>
                  </a:moveTo>
                  <a:lnTo>
                    <a:pt x="18021" y="8030"/>
                  </a:lnTo>
                  <a:lnTo>
                    <a:pt x="17984" y="8030"/>
                  </a:lnTo>
                  <a:cubicBezTo>
                    <a:pt x="18303" y="8130"/>
                    <a:pt x="18604" y="8283"/>
                    <a:pt x="18876" y="8492"/>
                  </a:cubicBezTo>
                  <a:lnTo>
                    <a:pt x="19795" y="7866"/>
                  </a:lnTo>
                  <a:lnTo>
                    <a:pt x="20744" y="9119"/>
                  </a:lnTo>
                  <a:lnTo>
                    <a:pt x="20212" y="10128"/>
                  </a:lnTo>
                  <a:cubicBezTo>
                    <a:pt x="20386" y="10494"/>
                    <a:pt x="20517" y="10893"/>
                    <a:pt x="20594" y="11317"/>
                  </a:cubicBezTo>
                  <a:lnTo>
                    <a:pt x="21600" y="11627"/>
                  </a:lnTo>
                  <a:lnTo>
                    <a:pt x="21600" y="13340"/>
                  </a:lnTo>
                  <a:lnTo>
                    <a:pt x="20532" y="13669"/>
                  </a:lnTo>
                  <a:cubicBezTo>
                    <a:pt x="20458" y="13990"/>
                    <a:pt x="20349" y="14293"/>
                    <a:pt x="20215" y="14576"/>
                  </a:cubicBezTo>
                  <a:lnTo>
                    <a:pt x="20809" y="15582"/>
                  </a:lnTo>
                  <a:lnTo>
                    <a:pt x="19914" y="16895"/>
                  </a:lnTo>
                  <a:lnTo>
                    <a:pt x="18885" y="16278"/>
                  </a:lnTo>
                  <a:lnTo>
                    <a:pt x="18967" y="16156"/>
                  </a:lnTo>
                  <a:cubicBezTo>
                    <a:pt x="18675" y="16389"/>
                    <a:pt x="18350" y="16562"/>
                    <a:pt x="18005" y="16674"/>
                  </a:cubicBezTo>
                  <a:lnTo>
                    <a:pt x="17743" y="17963"/>
                  </a:lnTo>
                  <a:lnTo>
                    <a:pt x="16351" y="17963"/>
                  </a:lnTo>
                  <a:lnTo>
                    <a:pt x="16090" y="16674"/>
                  </a:lnTo>
                  <a:cubicBezTo>
                    <a:pt x="15772" y="16571"/>
                    <a:pt x="15473" y="16417"/>
                    <a:pt x="15202" y="16207"/>
                  </a:cubicBezTo>
                  <a:lnTo>
                    <a:pt x="15228" y="16246"/>
                  </a:lnTo>
                  <a:lnTo>
                    <a:pt x="14199" y="16863"/>
                  </a:lnTo>
                  <a:lnTo>
                    <a:pt x="13304" y="15551"/>
                  </a:lnTo>
                  <a:lnTo>
                    <a:pt x="13879" y="14576"/>
                  </a:lnTo>
                  <a:cubicBezTo>
                    <a:pt x="13724" y="14248"/>
                    <a:pt x="13603" y="13893"/>
                    <a:pt x="13521" y="13518"/>
                  </a:cubicBezTo>
                  <a:lnTo>
                    <a:pt x="12528" y="13212"/>
                  </a:lnTo>
                  <a:lnTo>
                    <a:pt x="12528" y="11499"/>
                  </a:lnTo>
                  <a:lnTo>
                    <a:pt x="13523" y="11193"/>
                  </a:lnTo>
                  <a:cubicBezTo>
                    <a:pt x="13594" y="10856"/>
                    <a:pt x="13698" y="10537"/>
                    <a:pt x="13830" y="10238"/>
                  </a:cubicBezTo>
                  <a:lnTo>
                    <a:pt x="13224" y="9087"/>
                  </a:lnTo>
                  <a:lnTo>
                    <a:pt x="14173" y="7834"/>
                  </a:lnTo>
                  <a:lnTo>
                    <a:pt x="15175" y="8517"/>
                  </a:lnTo>
                  <a:lnTo>
                    <a:pt x="15168" y="8526"/>
                  </a:lnTo>
                  <a:cubicBezTo>
                    <a:pt x="15454" y="8301"/>
                    <a:pt x="15773" y="8136"/>
                    <a:pt x="16110" y="8030"/>
                  </a:cubicBezTo>
                  <a:lnTo>
                    <a:pt x="16074" y="8030"/>
                  </a:lnTo>
                  <a:lnTo>
                    <a:pt x="16351" y="6662"/>
                  </a:lnTo>
                  <a:close/>
                  <a:moveTo>
                    <a:pt x="14722" y="2620"/>
                  </a:moveTo>
                  <a:cubicBezTo>
                    <a:pt x="14507" y="2536"/>
                    <a:pt x="14271" y="2528"/>
                    <a:pt x="14039" y="2612"/>
                  </a:cubicBezTo>
                  <a:cubicBezTo>
                    <a:pt x="13420" y="2837"/>
                    <a:pt x="13067" y="3636"/>
                    <a:pt x="13249" y="4398"/>
                  </a:cubicBezTo>
                  <a:cubicBezTo>
                    <a:pt x="13432" y="5159"/>
                    <a:pt x="14081" y="5594"/>
                    <a:pt x="14700" y="5370"/>
                  </a:cubicBezTo>
                  <a:cubicBezTo>
                    <a:pt x="15318" y="5145"/>
                    <a:pt x="15672" y="4346"/>
                    <a:pt x="15490" y="3584"/>
                  </a:cubicBezTo>
                  <a:cubicBezTo>
                    <a:pt x="15375" y="3108"/>
                    <a:pt x="15079" y="2760"/>
                    <a:pt x="14722" y="2620"/>
                  </a:cubicBezTo>
                  <a:close/>
                  <a:moveTo>
                    <a:pt x="15492" y="307"/>
                  </a:moveTo>
                  <a:lnTo>
                    <a:pt x="16330" y="917"/>
                  </a:lnTo>
                  <a:lnTo>
                    <a:pt x="16135" y="1725"/>
                  </a:lnTo>
                  <a:cubicBezTo>
                    <a:pt x="16311" y="1927"/>
                    <a:pt x="16463" y="2163"/>
                    <a:pt x="16583" y="2430"/>
                  </a:cubicBezTo>
                  <a:lnTo>
                    <a:pt x="17308" y="2392"/>
                  </a:lnTo>
                  <a:lnTo>
                    <a:pt x="17584" y="3542"/>
                  </a:lnTo>
                  <a:lnTo>
                    <a:pt x="16920" y="4023"/>
                  </a:lnTo>
                  <a:cubicBezTo>
                    <a:pt x="16921" y="4256"/>
                    <a:pt x="16897" y="4486"/>
                    <a:pt x="16853" y="4709"/>
                  </a:cubicBezTo>
                  <a:lnTo>
                    <a:pt x="17413" y="5240"/>
                  </a:lnTo>
                  <a:lnTo>
                    <a:pt x="17024" y="6338"/>
                  </a:lnTo>
                  <a:lnTo>
                    <a:pt x="16234" y="6175"/>
                  </a:lnTo>
                  <a:lnTo>
                    <a:pt x="16269" y="6074"/>
                  </a:lnTo>
                  <a:cubicBezTo>
                    <a:pt x="16111" y="6301"/>
                    <a:pt x="15921" y="6497"/>
                    <a:pt x="15707" y="6656"/>
                  </a:cubicBezTo>
                  <a:lnTo>
                    <a:pt x="15738" y="7585"/>
                  </a:lnTo>
                  <a:lnTo>
                    <a:pt x="14804" y="7924"/>
                  </a:lnTo>
                  <a:lnTo>
                    <a:pt x="14421" y="7122"/>
                  </a:lnTo>
                  <a:cubicBezTo>
                    <a:pt x="14192" y="7131"/>
                    <a:pt x="13966" y="7101"/>
                    <a:pt x="13750" y="7026"/>
                  </a:cubicBezTo>
                  <a:lnTo>
                    <a:pt x="13774" y="7045"/>
                  </a:lnTo>
                  <a:lnTo>
                    <a:pt x="13183" y="7710"/>
                  </a:lnTo>
                  <a:lnTo>
                    <a:pt x="12371" y="7048"/>
                  </a:lnTo>
                  <a:lnTo>
                    <a:pt x="12600" y="6253"/>
                  </a:lnTo>
                  <a:cubicBezTo>
                    <a:pt x="12443" y="6071"/>
                    <a:pt x="12305" y="5862"/>
                    <a:pt x="12190" y="5630"/>
                  </a:cubicBezTo>
                  <a:lnTo>
                    <a:pt x="11474" y="5667"/>
                  </a:lnTo>
                  <a:lnTo>
                    <a:pt x="11198" y="4518"/>
                  </a:lnTo>
                  <a:lnTo>
                    <a:pt x="11817" y="4069"/>
                  </a:lnTo>
                  <a:cubicBezTo>
                    <a:pt x="11811" y="3826"/>
                    <a:pt x="11829" y="3586"/>
                    <a:pt x="11870" y="3354"/>
                  </a:cubicBezTo>
                  <a:lnTo>
                    <a:pt x="11278" y="2729"/>
                  </a:lnTo>
                  <a:lnTo>
                    <a:pt x="11713" y="1657"/>
                  </a:lnTo>
                  <a:lnTo>
                    <a:pt x="12495" y="1871"/>
                  </a:lnTo>
                  <a:lnTo>
                    <a:pt x="12492" y="1878"/>
                  </a:lnTo>
                  <a:cubicBezTo>
                    <a:pt x="12648" y="1658"/>
                    <a:pt x="12835" y="1469"/>
                    <a:pt x="13045" y="1316"/>
                  </a:cubicBezTo>
                  <a:lnTo>
                    <a:pt x="13020" y="1325"/>
                  </a:lnTo>
                  <a:lnTo>
                    <a:pt x="12987" y="339"/>
                  </a:lnTo>
                  <a:lnTo>
                    <a:pt x="13921" y="0"/>
                  </a:lnTo>
                  <a:lnTo>
                    <a:pt x="14327" y="850"/>
                  </a:lnTo>
                  <a:lnTo>
                    <a:pt x="14303" y="859"/>
                  </a:lnTo>
                  <a:cubicBezTo>
                    <a:pt x="14533" y="849"/>
                    <a:pt x="14759" y="878"/>
                    <a:pt x="14976" y="95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339509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grpSp>
        <p:nvGrpSpPr>
          <p:cNvPr id="162" name="Group 31"/>
          <p:cNvGrpSpPr/>
          <p:nvPr/>
        </p:nvGrpSpPr>
        <p:grpSpPr>
          <a:xfrm>
            <a:off x="5427360" y="1143268"/>
            <a:ext cx="1337279" cy="220480"/>
            <a:chOff x="0" y="0"/>
            <a:chExt cx="1337277" cy="220479"/>
          </a:xfrm>
        </p:grpSpPr>
        <p:sp>
          <p:nvSpPr>
            <p:cNvPr id="157" name="Rectangle 32"/>
            <p:cNvSpPr/>
            <p:nvPr/>
          </p:nvSpPr>
          <p:spPr>
            <a:xfrm rot="10800000" flipH="1">
              <a:off x="0" y="0"/>
              <a:ext cx="220478" cy="220479"/>
            </a:xfrm>
            <a:prstGeom prst="rect">
              <a:avLst/>
            </a:prstGeom>
            <a:solidFill>
              <a:srgbClr val="E613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" name="Rectangle 33"/>
            <p:cNvSpPr/>
            <p:nvPr/>
          </p:nvSpPr>
          <p:spPr>
            <a:xfrm rot="10800000" flipH="1">
              <a:off x="279200" y="0"/>
              <a:ext cx="220479" cy="220479"/>
            </a:xfrm>
            <a:prstGeom prst="rect">
              <a:avLst/>
            </a:prstGeom>
            <a:solidFill>
              <a:srgbClr val="ED7D1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" name="Rectangle 34"/>
            <p:cNvSpPr/>
            <p:nvPr/>
          </p:nvSpPr>
          <p:spPr>
            <a:xfrm rot="10800000" flipH="1">
              <a:off x="558399" y="0"/>
              <a:ext cx="220479" cy="220479"/>
            </a:xfrm>
            <a:prstGeom prst="rect">
              <a:avLst/>
            </a:prstGeom>
            <a:solidFill>
              <a:srgbClr val="A0C8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0" name="Rectangle 35"/>
            <p:cNvSpPr/>
            <p:nvPr/>
          </p:nvSpPr>
          <p:spPr>
            <a:xfrm rot="10800000" flipH="1">
              <a:off x="837600" y="0"/>
              <a:ext cx="220479" cy="220479"/>
            </a:xfrm>
            <a:prstGeom prst="rect">
              <a:avLst/>
            </a:prstGeom>
            <a:solidFill>
              <a:srgbClr val="32B5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" name="Rectangle 36"/>
            <p:cNvSpPr/>
            <p:nvPr/>
          </p:nvSpPr>
          <p:spPr>
            <a:xfrm rot="10800000" flipH="1">
              <a:off x="1116799" y="0"/>
              <a:ext cx="220479" cy="220479"/>
            </a:xfrm>
            <a:prstGeom prst="rect">
              <a:avLst/>
            </a:prstGeom>
            <a:solidFill>
              <a:srgbClr val="B44B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4"/>
          <p:cNvSpPr/>
          <p:nvPr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8" name="Trapezoid 123"/>
          <p:cNvSpPr/>
          <p:nvPr/>
        </p:nvSpPr>
        <p:spPr>
          <a:xfrm>
            <a:off x="536351" y="-3601"/>
            <a:ext cx="5181903" cy="685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D9D9D9"/>
              </a:gs>
              <a:gs pos="100000">
                <a:srgbClr val="E6E6E6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9" name="Round Same Side Corner Rectangle 6"/>
          <p:cNvSpPr/>
          <p:nvPr/>
        </p:nvSpPr>
        <p:spPr>
          <a:xfrm rot="10800000">
            <a:off x="233008" y="4547668"/>
            <a:ext cx="1531656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1" y="9806"/>
                </a:moveTo>
                <a:lnTo>
                  <a:pt x="17111" y="9806"/>
                </a:lnTo>
                <a:lnTo>
                  <a:pt x="17111" y="2382"/>
                </a:lnTo>
                <a:cubicBezTo>
                  <a:pt x="17111" y="1840"/>
                  <a:pt x="17621" y="1401"/>
                  <a:pt x="18251" y="1401"/>
                </a:cubicBezTo>
                <a:cubicBezTo>
                  <a:pt x="18880" y="1401"/>
                  <a:pt x="19391" y="1840"/>
                  <a:pt x="19391" y="2382"/>
                </a:cubicBezTo>
                <a:close/>
                <a:moveTo>
                  <a:pt x="4345" y="11767"/>
                </a:moveTo>
                <a:lnTo>
                  <a:pt x="2065" y="11767"/>
                </a:lnTo>
                <a:lnTo>
                  <a:pt x="2065" y="2355"/>
                </a:lnTo>
                <a:cubicBezTo>
                  <a:pt x="2065" y="1813"/>
                  <a:pt x="2575" y="1374"/>
                  <a:pt x="3205" y="1374"/>
                </a:cubicBezTo>
                <a:cubicBezTo>
                  <a:pt x="3834" y="1374"/>
                  <a:pt x="4345" y="1813"/>
                  <a:pt x="4345" y="2355"/>
                </a:cubicBezTo>
                <a:close/>
                <a:moveTo>
                  <a:pt x="11864" y="17258"/>
                </a:moveTo>
                <a:lnTo>
                  <a:pt x="9584" y="17258"/>
                </a:lnTo>
                <a:lnTo>
                  <a:pt x="9584" y="2355"/>
                </a:lnTo>
                <a:cubicBezTo>
                  <a:pt x="9584" y="1813"/>
                  <a:pt x="10095" y="1374"/>
                  <a:pt x="10724" y="1374"/>
                </a:cubicBezTo>
                <a:cubicBezTo>
                  <a:pt x="11354" y="1374"/>
                  <a:pt x="11864" y="1813"/>
                  <a:pt x="11864" y="2355"/>
                </a:cubicBezTo>
                <a:close/>
                <a:moveTo>
                  <a:pt x="4987" y="19894"/>
                </a:moveTo>
                <a:lnTo>
                  <a:pt x="4987" y="3080"/>
                </a:lnTo>
                <a:cubicBezTo>
                  <a:pt x="4987" y="1963"/>
                  <a:pt x="4221" y="1058"/>
                  <a:pt x="3277" y="1058"/>
                </a:cubicBezTo>
                <a:cubicBezTo>
                  <a:pt x="2333" y="1058"/>
                  <a:pt x="1567" y="1963"/>
                  <a:pt x="1567" y="3080"/>
                </a:cubicBezTo>
                <a:lnTo>
                  <a:pt x="1567" y="19894"/>
                </a:lnTo>
                <a:close/>
                <a:moveTo>
                  <a:pt x="12506" y="19894"/>
                </a:moveTo>
                <a:lnTo>
                  <a:pt x="12506" y="3080"/>
                </a:lnTo>
                <a:cubicBezTo>
                  <a:pt x="12506" y="1963"/>
                  <a:pt x="11741" y="1058"/>
                  <a:pt x="10796" y="1058"/>
                </a:cubicBezTo>
                <a:cubicBezTo>
                  <a:pt x="9852" y="1058"/>
                  <a:pt x="9087" y="1963"/>
                  <a:pt x="9087" y="3080"/>
                </a:cubicBezTo>
                <a:lnTo>
                  <a:pt x="9087" y="19894"/>
                </a:lnTo>
                <a:close/>
                <a:moveTo>
                  <a:pt x="20033" y="19921"/>
                </a:moveTo>
                <a:lnTo>
                  <a:pt x="20033" y="3107"/>
                </a:lnTo>
                <a:cubicBezTo>
                  <a:pt x="20033" y="1990"/>
                  <a:pt x="19267" y="1085"/>
                  <a:pt x="18323" y="1085"/>
                </a:cubicBezTo>
                <a:cubicBezTo>
                  <a:pt x="17379" y="1085"/>
                  <a:pt x="16613" y="1990"/>
                  <a:pt x="16613" y="3107"/>
                </a:cubicBezTo>
                <a:lnTo>
                  <a:pt x="16613" y="19921"/>
                </a:lnTo>
                <a:close/>
                <a:moveTo>
                  <a:pt x="5844" y="21573"/>
                </a:moveTo>
                <a:lnTo>
                  <a:pt x="710" y="21573"/>
                </a:lnTo>
                <a:cubicBezTo>
                  <a:pt x="318" y="21573"/>
                  <a:pt x="0" y="21197"/>
                  <a:pt x="0" y="20733"/>
                </a:cubicBezTo>
                <a:cubicBezTo>
                  <a:pt x="0" y="20270"/>
                  <a:pt x="318" y="19894"/>
                  <a:pt x="710" y="19894"/>
                </a:cubicBezTo>
                <a:lnTo>
                  <a:pt x="770" y="19894"/>
                </a:lnTo>
                <a:lnTo>
                  <a:pt x="770" y="2966"/>
                </a:lnTo>
                <a:cubicBezTo>
                  <a:pt x="770" y="1328"/>
                  <a:pt x="1892" y="0"/>
                  <a:pt x="3277" y="0"/>
                </a:cubicBezTo>
                <a:cubicBezTo>
                  <a:pt x="4662" y="0"/>
                  <a:pt x="5785" y="1328"/>
                  <a:pt x="5785" y="2966"/>
                </a:cubicBezTo>
                <a:lnTo>
                  <a:pt x="5785" y="19894"/>
                </a:lnTo>
                <a:lnTo>
                  <a:pt x="5844" y="19894"/>
                </a:lnTo>
                <a:cubicBezTo>
                  <a:pt x="6236" y="19894"/>
                  <a:pt x="6554" y="20270"/>
                  <a:pt x="6554" y="20733"/>
                </a:cubicBezTo>
                <a:cubicBezTo>
                  <a:pt x="6554" y="21197"/>
                  <a:pt x="6236" y="21573"/>
                  <a:pt x="5844" y="21573"/>
                </a:cubicBezTo>
                <a:close/>
                <a:moveTo>
                  <a:pt x="13364" y="21573"/>
                </a:moveTo>
                <a:lnTo>
                  <a:pt x="8229" y="21573"/>
                </a:lnTo>
                <a:cubicBezTo>
                  <a:pt x="7837" y="21573"/>
                  <a:pt x="7519" y="21197"/>
                  <a:pt x="7519" y="20733"/>
                </a:cubicBezTo>
                <a:cubicBezTo>
                  <a:pt x="7519" y="20270"/>
                  <a:pt x="7837" y="19894"/>
                  <a:pt x="8229" y="19894"/>
                </a:cubicBezTo>
                <a:lnTo>
                  <a:pt x="8289" y="19894"/>
                </a:lnTo>
                <a:lnTo>
                  <a:pt x="8289" y="2966"/>
                </a:lnTo>
                <a:cubicBezTo>
                  <a:pt x="8289" y="1328"/>
                  <a:pt x="9411" y="0"/>
                  <a:pt x="10796" y="0"/>
                </a:cubicBezTo>
                <a:cubicBezTo>
                  <a:pt x="12181" y="0"/>
                  <a:pt x="13304" y="1328"/>
                  <a:pt x="13304" y="2966"/>
                </a:cubicBezTo>
                <a:lnTo>
                  <a:pt x="13304" y="19894"/>
                </a:lnTo>
                <a:lnTo>
                  <a:pt x="13364" y="19894"/>
                </a:lnTo>
                <a:cubicBezTo>
                  <a:pt x="13756" y="19894"/>
                  <a:pt x="14074" y="20270"/>
                  <a:pt x="14074" y="20733"/>
                </a:cubicBezTo>
                <a:cubicBezTo>
                  <a:pt x="14074" y="21197"/>
                  <a:pt x="13756" y="21573"/>
                  <a:pt x="13364" y="21573"/>
                </a:cubicBezTo>
                <a:close/>
                <a:moveTo>
                  <a:pt x="20890" y="21600"/>
                </a:moveTo>
                <a:lnTo>
                  <a:pt x="15756" y="21600"/>
                </a:lnTo>
                <a:cubicBezTo>
                  <a:pt x="15364" y="21600"/>
                  <a:pt x="15046" y="21224"/>
                  <a:pt x="15046" y="20760"/>
                </a:cubicBezTo>
                <a:cubicBezTo>
                  <a:pt x="15046" y="20297"/>
                  <a:pt x="15364" y="19921"/>
                  <a:pt x="15756" y="19921"/>
                </a:cubicBezTo>
                <a:lnTo>
                  <a:pt x="15815" y="19921"/>
                </a:lnTo>
                <a:lnTo>
                  <a:pt x="15815" y="2993"/>
                </a:lnTo>
                <a:cubicBezTo>
                  <a:pt x="15815" y="1355"/>
                  <a:pt x="16938" y="27"/>
                  <a:pt x="18323" y="27"/>
                </a:cubicBezTo>
                <a:cubicBezTo>
                  <a:pt x="19708" y="27"/>
                  <a:pt x="20830" y="1355"/>
                  <a:pt x="20830" y="2993"/>
                </a:cubicBezTo>
                <a:lnTo>
                  <a:pt x="20830" y="19921"/>
                </a:lnTo>
                <a:lnTo>
                  <a:pt x="20890" y="19921"/>
                </a:lnTo>
                <a:cubicBezTo>
                  <a:pt x="21282" y="19921"/>
                  <a:pt x="21600" y="20297"/>
                  <a:pt x="21600" y="20760"/>
                </a:cubicBezTo>
                <a:cubicBezTo>
                  <a:pt x="21600" y="21224"/>
                  <a:pt x="21282" y="21600"/>
                  <a:pt x="20890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0" name="Round Same Side Corner Rectangle 6"/>
          <p:cNvSpPr/>
          <p:nvPr/>
        </p:nvSpPr>
        <p:spPr>
          <a:xfrm rot="10800000">
            <a:off x="1819904" y="4547668"/>
            <a:ext cx="1531656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1" y="9806"/>
                </a:moveTo>
                <a:lnTo>
                  <a:pt x="17111" y="9806"/>
                </a:lnTo>
                <a:lnTo>
                  <a:pt x="17111" y="2382"/>
                </a:lnTo>
                <a:cubicBezTo>
                  <a:pt x="17111" y="1840"/>
                  <a:pt x="17621" y="1401"/>
                  <a:pt x="18251" y="1401"/>
                </a:cubicBezTo>
                <a:cubicBezTo>
                  <a:pt x="18880" y="1401"/>
                  <a:pt x="19391" y="1840"/>
                  <a:pt x="19391" y="2382"/>
                </a:cubicBezTo>
                <a:close/>
                <a:moveTo>
                  <a:pt x="4345" y="11767"/>
                </a:moveTo>
                <a:lnTo>
                  <a:pt x="2065" y="11767"/>
                </a:lnTo>
                <a:lnTo>
                  <a:pt x="2065" y="2355"/>
                </a:lnTo>
                <a:cubicBezTo>
                  <a:pt x="2065" y="1813"/>
                  <a:pt x="2575" y="1374"/>
                  <a:pt x="3205" y="1374"/>
                </a:cubicBezTo>
                <a:cubicBezTo>
                  <a:pt x="3834" y="1374"/>
                  <a:pt x="4345" y="1813"/>
                  <a:pt x="4345" y="2355"/>
                </a:cubicBezTo>
                <a:close/>
                <a:moveTo>
                  <a:pt x="11864" y="17258"/>
                </a:moveTo>
                <a:lnTo>
                  <a:pt x="9584" y="17258"/>
                </a:lnTo>
                <a:lnTo>
                  <a:pt x="9584" y="2355"/>
                </a:lnTo>
                <a:cubicBezTo>
                  <a:pt x="9584" y="1813"/>
                  <a:pt x="10095" y="1374"/>
                  <a:pt x="10724" y="1374"/>
                </a:cubicBezTo>
                <a:cubicBezTo>
                  <a:pt x="11354" y="1374"/>
                  <a:pt x="11864" y="1813"/>
                  <a:pt x="11864" y="2355"/>
                </a:cubicBezTo>
                <a:close/>
                <a:moveTo>
                  <a:pt x="4987" y="19894"/>
                </a:moveTo>
                <a:lnTo>
                  <a:pt x="4987" y="3080"/>
                </a:lnTo>
                <a:cubicBezTo>
                  <a:pt x="4987" y="1963"/>
                  <a:pt x="4221" y="1058"/>
                  <a:pt x="3277" y="1058"/>
                </a:cubicBezTo>
                <a:cubicBezTo>
                  <a:pt x="2333" y="1058"/>
                  <a:pt x="1567" y="1963"/>
                  <a:pt x="1567" y="3080"/>
                </a:cubicBezTo>
                <a:lnTo>
                  <a:pt x="1567" y="19894"/>
                </a:lnTo>
                <a:close/>
                <a:moveTo>
                  <a:pt x="12506" y="19894"/>
                </a:moveTo>
                <a:lnTo>
                  <a:pt x="12506" y="3080"/>
                </a:lnTo>
                <a:cubicBezTo>
                  <a:pt x="12506" y="1963"/>
                  <a:pt x="11741" y="1058"/>
                  <a:pt x="10796" y="1058"/>
                </a:cubicBezTo>
                <a:cubicBezTo>
                  <a:pt x="9852" y="1058"/>
                  <a:pt x="9087" y="1963"/>
                  <a:pt x="9087" y="3080"/>
                </a:cubicBezTo>
                <a:lnTo>
                  <a:pt x="9087" y="19894"/>
                </a:lnTo>
                <a:close/>
                <a:moveTo>
                  <a:pt x="20033" y="19921"/>
                </a:moveTo>
                <a:lnTo>
                  <a:pt x="20033" y="3107"/>
                </a:lnTo>
                <a:cubicBezTo>
                  <a:pt x="20033" y="1990"/>
                  <a:pt x="19267" y="1085"/>
                  <a:pt x="18323" y="1085"/>
                </a:cubicBezTo>
                <a:cubicBezTo>
                  <a:pt x="17379" y="1085"/>
                  <a:pt x="16613" y="1990"/>
                  <a:pt x="16613" y="3107"/>
                </a:cubicBezTo>
                <a:lnTo>
                  <a:pt x="16613" y="19921"/>
                </a:lnTo>
                <a:close/>
                <a:moveTo>
                  <a:pt x="5844" y="21573"/>
                </a:moveTo>
                <a:lnTo>
                  <a:pt x="710" y="21573"/>
                </a:lnTo>
                <a:cubicBezTo>
                  <a:pt x="318" y="21573"/>
                  <a:pt x="0" y="21197"/>
                  <a:pt x="0" y="20733"/>
                </a:cubicBezTo>
                <a:cubicBezTo>
                  <a:pt x="0" y="20270"/>
                  <a:pt x="318" y="19894"/>
                  <a:pt x="710" y="19894"/>
                </a:cubicBezTo>
                <a:lnTo>
                  <a:pt x="770" y="19894"/>
                </a:lnTo>
                <a:lnTo>
                  <a:pt x="770" y="2966"/>
                </a:lnTo>
                <a:cubicBezTo>
                  <a:pt x="770" y="1328"/>
                  <a:pt x="1892" y="0"/>
                  <a:pt x="3277" y="0"/>
                </a:cubicBezTo>
                <a:cubicBezTo>
                  <a:pt x="4662" y="0"/>
                  <a:pt x="5785" y="1328"/>
                  <a:pt x="5785" y="2966"/>
                </a:cubicBezTo>
                <a:lnTo>
                  <a:pt x="5785" y="19894"/>
                </a:lnTo>
                <a:lnTo>
                  <a:pt x="5844" y="19894"/>
                </a:lnTo>
                <a:cubicBezTo>
                  <a:pt x="6236" y="19894"/>
                  <a:pt x="6554" y="20270"/>
                  <a:pt x="6554" y="20733"/>
                </a:cubicBezTo>
                <a:cubicBezTo>
                  <a:pt x="6554" y="21197"/>
                  <a:pt x="6236" y="21573"/>
                  <a:pt x="5844" y="21573"/>
                </a:cubicBezTo>
                <a:close/>
                <a:moveTo>
                  <a:pt x="13364" y="21573"/>
                </a:moveTo>
                <a:lnTo>
                  <a:pt x="8229" y="21573"/>
                </a:lnTo>
                <a:cubicBezTo>
                  <a:pt x="7837" y="21573"/>
                  <a:pt x="7519" y="21197"/>
                  <a:pt x="7519" y="20733"/>
                </a:cubicBezTo>
                <a:cubicBezTo>
                  <a:pt x="7519" y="20270"/>
                  <a:pt x="7837" y="19894"/>
                  <a:pt x="8229" y="19894"/>
                </a:cubicBezTo>
                <a:lnTo>
                  <a:pt x="8289" y="19894"/>
                </a:lnTo>
                <a:lnTo>
                  <a:pt x="8289" y="2966"/>
                </a:lnTo>
                <a:cubicBezTo>
                  <a:pt x="8289" y="1328"/>
                  <a:pt x="9411" y="0"/>
                  <a:pt x="10796" y="0"/>
                </a:cubicBezTo>
                <a:cubicBezTo>
                  <a:pt x="12181" y="0"/>
                  <a:pt x="13304" y="1328"/>
                  <a:pt x="13304" y="2966"/>
                </a:cubicBezTo>
                <a:lnTo>
                  <a:pt x="13304" y="19894"/>
                </a:lnTo>
                <a:lnTo>
                  <a:pt x="13364" y="19894"/>
                </a:lnTo>
                <a:cubicBezTo>
                  <a:pt x="13756" y="19894"/>
                  <a:pt x="14074" y="20270"/>
                  <a:pt x="14074" y="20733"/>
                </a:cubicBezTo>
                <a:cubicBezTo>
                  <a:pt x="14074" y="21197"/>
                  <a:pt x="13756" y="21573"/>
                  <a:pt x="13364" y="21573"/>
                </a:cubicBezTo>
                <a:close/>
                <a:moveTo>
                  <a:pt x="20890" y="21600"/>
                </a:moveTo>
                <a:lnTo>
                  <a:pt x="15756" y="21600"/>
                </a:lnTo>
                <a:cubicBezTo>
                  <a:pt x="15364" y="21600"/>
                  <a:pt x="15046" y="21224"/>
                  <a:pt x="15046" y="20760"/>
                </a:cubicBezTo>
                <a:cubicBezTo>
                  <a:pt x="15046" y="20297"/>
                  <a:pt x="15364" y="19921"/>
                  <a:pt x="15756" y="19921"/>
                </a:cubicBezTo>
                <a:lnTo>
                  <a:pt x="15815" y="19921"/>
                </a:lnTo>
                <a:lnTo>
                  <a:pt x="15815" y="2993"/>
                </a:lnTo>
                <a:cubicBezTo>
                  <a:pt x="15815" y="1355"/>
                  <a:pt x="16938" y="27"/>
                  <a:pt x="18323" y="27"/>
                </a:cubicBezTo>
                <a:cubicBezTo>
                  <a:pt x="19708" y="27"/>
                  <a:pt x="20830" y="1355"/>
                  <a:pt x="20830" y="2993"/>
                </a:cubicBezTo>
                <a:lnTo>
                  <a:pt x="20830" y="19921"/>
                </a:lnTo>
                <a:lnTo>
                  <a:pt x="20890" y="19921"/>
                </a:lnTo>
                <a:cubicBezTo>
                  <a:pt x="21282" y="19921"/>
                  <a:pt x="21600" y="20297"/>
                  <a:pt x="21600" y="20760"/>
                </a:cubicBezTo>
                <a:cubicBezTo>
                  <a:pt x="21600" y="21224"/>
                  <a:pt x="21282" y="21600"/>
                  <a:pt x="20890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1" name="Round Same Side Corner Rectangle 6"/>
          <p:cNvSpPr/>
          <p:nvPr/>
        </p:nvSpPr>
        <p:spPr>
          <a:xfrm rot="10800000">
            <a:off x="4993700" y="4547668"/>
            <a:ext cx="998464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11" y="9806"/>
                </a:moveTo>
                <a:lnTo>
                  <a:pt x="14714" y="9806"/>
                </a:lnTo>
                <a:lnTo>
                  <a:pt x="14714" y="2382"/>
                </a:lnTo>
                <a:cubicBezTo>
                  <a:pt x="14714" y="1840"/>
                  <a:pt x="15496" y="1401"/>
                  <a:pt x="16462" y="1401"/>
                </a:cubicBezTo>
                <a:cubicBezTo>
                  <a:pt x="17428" y="1401"/>
                  <a:pt x="18211" y="1840"/>
                  <a:pt x="18211" y="2382"/>
                </a:cubicBezTo>
                <a:close/>
                <a:moveTo>
                  <a:pt x="6665" y="17258"/>
                </a:moveTo>
                <a:lnTo>
                  <a:pt x="3168" y="17258"/>
                </a:lnTo>
                <a:lnTo>
                  <a:pt x="3168" y="2355"/>
                </a:lnTo>
                <a:cubicBezTo>
                  <a:pt x="3168" y="1813"/>
                  <a:pt x="3951" y="1374"/>
                  <a:pt x="4916" y="1374"/>
                </a:cubicBezTo>
                <a:cubicBezTo>
                  <a:pt x="5882" y="1374"/>
                  <a:pt x="6665" y="1813"/>
                  <a:pt x="6665" y="2355"/>
                </a:cubicBezTo>
                <a:close/>
                <a:moveTo>
                  <a:pt x="7650" y="19894"/>
                </a:moveTo>
                <a:lnTo>
                  <a:pt x="7650" y="3080"/>
                </a:lnTo>
                <a:cubicBezTo>
                  <a:pt x="7650" y="1963"/>
                  <a:pt x="6476" y="1058"/>
                  <a:pt x="5027" y="1058"/>
                </a:cubicBezTo>
                <a:cubicBezTo>
                  <a:pt x="3579" y="1058"/>
                  <a:pt x="2404" y="1963"/>
                  <a:pt x="2404" y="3080"/>
                </a:cubicBezTo>
                <a:lnTo>
                  <a:pt x="2404" y="19894"/>
                </a:lnTo>
                <a:close/>
                <a:moveTo>
                  <a:pt x="19196" y="19921"/>
                </a:moveTo>
                <a:lnTo>
                  <a:pt x="19196" y="3107"/>
                </a:lnTo>
                <a:cubicBezTo>
                  <a:pt x="19196" y="1990"/>
                  <a:pt x="18021" y="1085"/>
                  <a:pt x="16573" y="1085"/>
                </a:cubicBezTo>
                <a:cubicBezTo>
                  <a:pt x="15124" y="1085"/>
                  <a:pt x="13950" y="1990"/>
                  <a:pt x="13950" y="3107"/>
                </a:cubicBezTo>
                <a:lnTo>
                  <a:pt x="13950" y="19921"/>
                </a:lnTo>
                <a:close/>
                <a:moveTo>
                  <a:pt x="8965" y="21573"/>
                </a:moveTo>
                <a:lnTo>
                  <a:pt x="1089" y="21573"/>
                </a:lnTo>
                <a:cubicBezTo>
                  <a:pt x="488" y="21573"/>
                  <a:pt x="0" y="21197"/>
                  <a:pt x="0" y="20733"/>
                </a:cubicBezTo>
                <a:cubicBezTo>
                  <a:pt x="0" y="20270"/>
                  <a:pt x="488" y="19894"/>
                  <a:pt x="1089" y="19894"/>
                </a:cubicBezTo>
                <a:lnTo>
                  <a:pt x="1180" y="19894"/>
                </a:lnTo>
                <a:lnTo>
                  <a:pt x="1180" y="2966"/>
                </a:lnTo>
                <a:cubicBezTo>
                  <a:pt x="1180" y="1328"/>
                  <a:pt x="2903" y="0"/>
                  <a:pt x="5027" y="0"/>
                </a:cubicBezTo>
                <a:cubicBezTo>
                  <a:pt x="7152" y="0"/>
                  <a:pt x="8874" y="1328"/>
                  <a:pt x="8874" y="2966"/>
                </a:cubicBezTo>
                <a:lnTo>
                  <a:pt x="8874" y="19894"/>
                </a:lnTo>
                <a:lnTo>
                  <a:pt x="8965" y="19894"/>
                </a:lnTo>
                <a:cubicBezTo>
                  <a:pt x="9567" y="19894"/>
                  <a:pt x="10054" y="20270"/>
                  <a:pt x="10054" y="20733"/>
                </a:cubicBezTo>
                <a:cubicBezTo>
                  <a:pt x="10054" y="21197"/>
                  <a:pt x="9567" y="21573"/>
                  <a:pt x="8965" y="21573"/>
                </a:cubicBezTo>
                <a:close/>
                <a:moveTo>
                  <a:pt x="20511" y="21600"/>
                </a:moveTo>
                <a:lnTo>
                  <a:pt x="12635" y="21600"/>
                </a:lnTo>
                <a:cubicBezTo>
                  <a:pt x="12033" y="21600"/>
                  <a:pt x="11546" y="21224"/>
                  <a:pt x="11546" y="20760"/>
                </a:cubicBezTo>
                <a:cubicBezTo>
                  <a:pt x="11546" y="20297"/>
                  <a:pt x="12033" y="19921"/>
                  <a:pt x="12635" y="19921"/>
                </a:cubicBezTo>
                <a:lnTo>
                  <a:pt x="12726" y="19921"/>
                </a:lnTo>
                <a:lnTo>
                  <a:pt x="12726" y="2993"/>
                </a:lnTo>
                <a:cubicBezTo>
                  <a:pt x="12726" y="1355"/>
                  <a:pt x="14448" y="27"/>
                  <a:pt x="16573" y="27"/>
                </a:cubicBezTo>
                <a:cubicBezTo>
                  <a:pt x="18697" y="27"/>
                  <a:pt x="20420" y="1355"/>
                  <a:pt x="20420" y="2993"/>
                </a:cubicBezTo>
                <a:lnTo>
                  <a:pt x="20420" y="19921"/>
                </a:lnTo>
                <a:lnTo>
                  <a:pt x="20511" y="19921"/>
                </a:lnTo>
                <a:cubicBezTo>
                  <a:pt x="21112" y="19921"/>
                  <a:pt x="21600" y="20297"/>
                  <a:pt x="21600" y="20760"/>
                </a:cubicBezTo>
                <a:cubicBezTo>
                  <a:pt x="21600" y="21224"/>
                  <a:pt x="21112" y="21600"/>
                  <a:pt x="20511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2" name="Round Same Side Corner Rectangle 6"/>
          <p:cNvSpPr/>
          <p:nvPr/>
        </p:nvSpPr>
        <p:spPr>
          <a:xfrm rot="10800000">
            <a:off x="3406800" y="4547668"/>
            <a:ext cx="1531656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1" y="9806"/>
                </a:moveTo>
                <a:lnTo>
                  <a:pt x="17111" y="9806"/>
                </a:lnTo>
                <a:lnTo>
                  <a:pt x="17111" y="2382"/>
                </a:lnTo>
                <a:cubicBezTo>
                  <a:pt x="17111" y="1840"/>
                  <a:pt x="17621" y="1401"/>
                  <a:pt x="18251" y="1401"/>
                </a:cubicBezTo>
                <a:cubicBezTo>
                  <a:pt x="18880" y="1401"/>
                  <a:pt x="19391" y="1840"/>
                  <a:pt x="19391" y="2382"/>
                </a:cubicBezTo>
                <a:close/>
                <a:moveTo>
                  <a:pt x="4345" y="11767"/>
                </a:moveTo>
                <a:lnTo>
                  <a:pt x="2065" y="11767"/>
                </a:lnTo>
                <a:lnTo>
                  <a:pt x="2065" y="2355"/>
                </a:lnTo>
                <a:cubicBezTo>
                  <a:pt x="2065" y="1813"/>
                  <a:pt x="2575" y="1374"/>
                  <a:pt x="3205" y="1374"/>
                </a:cubicBezTo>
                <a:cubicBezTo>
                  <a:pt x="3834" y="1374"/>
                  <a:pt x="4345" y="1813"/>
                  <a:pt x="4345" y="2355"/>
                </a:cubicBezTo>
                <a:close/>
                <a:moveTo>
                  <a:pt x="11864" y="17258"/>
                </a:moveTo>
                <a:lnTo>
                  <a:pt x="9584" y="17258"/>
                </a:lnTo>
                <a:lnTo>
                  <a:pt x="9584" y="2355"/>
                </a:lnTo>
                <a:cubicBezTo>
                  <a:pt x="9584" y="1813"/>
                  <a:pt x="10095" y="1374"/>
                  <a:pt x="10724" y="1374"/>
                </a:cubicBezTo>
                <a:cubicBezTo>
                  <a:pt x="11354" y="1374"/>
                  <a:pt x="11864" y="1813"/>
                  <a:pt x="11864" y="2355"/>
                </a:cubicBezTo>
                <a:close/>
                <a:moveTo>
                  <a:pt x="4987" y="19894"/>
                </a:moveTo>
                <a:lnTo>
                  <a:pt x="4987" y="3080"/>
                </a:lnTo>
                <a:cubicBezTo>
                  <a:pt x="4987" y="1963"/>
                  <a:pt x="4221" y="1058"/>
                  <a:pt x="3277" y="1058"/>
                </a:cubicBezTo>
                <a:cubicBezTo>
                  <a:pt x="2333" y="1058"/>
                  <a:pt x="1567" y="1963"/>
                  <a:pt x="1567" y="3080"/>
                </a:cubicBezTo>
                <a:lnTo>
                  <a:pt x="1567" y="19894"/>
                </a:lnTo>
                <a:close/>
                <a:moveTo>
                  <a:pt x="12506" y="19894"/>
                </a:moveTo>
                <a:lnTo>
                  <a:pt x="12506" y="3080"/>
                </a:lnTo>
                <a:cubicBezTo>
                  <a:pt x="12506" y="1963"/>
                  <a:pt x="11741" y="1058"/>
                  <a:pt x="10796" y="1058"/>
                </a:cubicBezTo>
                <a:cubicBezTo>
                  <a:pt x="9852" y="1058"/>
                  <a:pt x="9087" y="1963"/>
                  <a:pt x="9087" y="3080"/>
                </a:cubicBezTo>
                <a:lnTo>
                  <a:pt x="9087" y="19894"/>
                </a:lnTo>
                <a:close/>
                <a:moveTo>
                  <a:pt x="20033" y="19921"/>
                </a:moveTo>
                <a:lnTo>
                  <a:pt x="20033" y="3107"/>
                </a:lnTo>
                <a:cubicBezTo>
                  <a:pt x="20033" y="1990"/>
                  <a:pt x="19267" y="1085"/>
                  <a:pt x="18323" y="1085"/>
                </a:cubicBezTo>
                <a:cubicBezTo>
                  <a:pt x="17379" y="1085"/>
                  <a:pt x="16613" y="1990"/>
                  <a:pt x="16613" y="3107"/>
                </a:cubicBezTo>
                <a:lnTo>
                  <a:pt x="16613" y="19921"/>
                </a:lnTo>
                <a:close/>
                <a:moveTo>
                  <a:pt x="5844" y="21573"/>
                </a:moveTo>
                <a:lnTo>
                  <a:pt x="710" y="21573"/>
                </a:lnTo>
                <a:cubicBezTo>
                  <a:pt x="318" y="21573"/>
                  <a:pt x="0" y="21197"/>
                  <a:pt x="0" y="20733"/>
                </a:cubicBezTo>
                <a:cubicBezTo>
                  <a:pt x="0" y="20270"/>
                  <a:pt x="318" y="19894"/>
                  <a:pt x="710" y="19894"/>
                </a:cubicBezTo>
                <a:lnTo>
                  <a:pt x="770" y="19894"/>
                </a:lnTo>
                <a:lnTo>
                  <a:pt x="770" y="2966"/>
                </a:lnTo>
                <a:cubicBezTo>
                  <a:pt x="770" y="1328"/>
                  <a:pt x="1892" y="0"/>
                  <a:pt x="3277" y="0"/>
                </a:cubicBezTo>
                <a:cubicBezTo>
                  <a:pt x="4662" y="0"/>
                  <a:pt x="5785" y="1328"/>
                  <a:pt x="5785" y="2966"/>
                </a:cubicBezTo>
                <a:lnTo>
                  <a:pt x="5785" y="19894"/>
                </a:lnTo>
                <a:lnTo>
                  <a:pt x="5844" y="19894"/>
                </a:lnTo>
                <a:cubicBezTo>
                  <a:pt x="6236" y="19894"/>
                  <a:pt x="6554" y="20270"/>
                  <a:pt x="6554" y="20733"/>
                </a:cubicBezTo>
                <a:cubicBezTo>
                  <a:pt x="6554" y="21197"/>
                  <a:pt x="6236" y="21573"/>
                  <a:pt x="5844" y="21573"/>
                </a:cubicBezTo>
                <a:close/>
                <a:moveTo>
                  <a:pt x="13364" y="21573"/>
                </a:moveTo>
                <a:lnTo>
                  <a:pt x="8229" y="21573"/>
                </a:lnTo>
                <a:cubicBezTo>
                  <a:pt x="7837" y="21573"/>
                  <a:pt x="7519" y="21197"/>
                  <a:pt x="7519" y="20733"/>
                </a:cubicBezTo>
                <a:cubicBezTo>
                  <a:pt x="7519" y="20270"/>
                  <a:pt x="7837" y="19894"/>
                  <a:pt x="8229" y="19894"/>
                </a:cubicBezTo>
                <a:lnTo>
                  <a:pt x="8289" y="19894"/>
                </a:lnTo>
                <a:lnTo>
                  <a:pt x="8289" y="2966"/>
                </a:lnTo>
                <a:cubicBezTo>
                  <a:pt x="8289" y="1328"/>
                  <a:pt x="9411" y="0"/>
                  <a:pt x="10796" y="0"/>
                </a:cubicBezTo>
                <a:cubicBezTo>
                  <a:pt x="12181" y="0"/>
                  <a:pt x="13304" y="1328"/>
                  <a:pt x="13304" y="2966"/>
                </a:cubicBezTo>
                <a:lnTo>
                  <a:pt x="13304" y="19894"/>
                </a:lnTo>
                <a:lnTo>
                  <a:pt x="13364" y="19894"/>
                </a:lnTo>
                <a:cubicBezTo>
                  <a:pt x="13756" y="19894"/>
                  <a:pt x="14074" y="20270"/>
                  <a:pt x="14074" y="20733"/>
                </a:cubicBezTo>
                <a:cubicBezTo>
                  <a:pt x="14074" y="21197"/>
                  <a:pt x="13756" y="21573"/>
                  <a:pt x="13364" y="21573"/>
                </a:cubicBezTo>
                <a:close/>
                <a:moveTo>
                  <a:pt x="20890" y="21600"/>
                </a:moveTo>
                <a:lnTo>
                  <a:pt x="15756" y="21600"/>
                </a:lnTo>
                <a:cubicBezTo>
                  <a:pt x="15364" y="21600"/>
                  <a:pt x="15046" y="21224"/>
                  <a:pt x="15046" y="20760"/>
                </a:cubicBezTo>
                <a:cubicBezTo>
                  <a:pt x="15046" y="20297"/>
                  <a:pt x="15364" y="19921"/>
                  <a:pt x="15756" y="19921"/>
                </a:cubicBezTo>
                <a:lnTo>
                  <a:pt x="15815" y="19921"/>
                </a:lnTo>
                <a:lnTo>
                  <a:pt x="15815" y="2993"/>
                </a:lnTo>
                <a:cubicBezTo>
                  <a:pt x="15815" y="1355"/>
                  <a:pt x="16938" y="27"/>
                  <a:pt x="18323" y="27"/>
                </a:cubicBezTo>
                <a:cubicBezTo>
                  <a:pt x="19708" y="27"/>
                  <a:pt x="20830" y="1355"/>
                  <a:pt x="20830" y="2993"/>
                </a:cubicBezTo>
                <a:lnTo>
                  <a:pt x="20830" y="19921"/>
                </a:lnTo>
                <a:lnTo>
                  <a:pt x="20890" y="19921"/>
                </a:lnTo>
                <a:cubicBezTo>
                  <a:pt x="21282" y="19921"/>
                  <a:pt x="21600" y="20297"/>
                  <a:pt x="21600" y="20760"/>
                </a:cubicBezTo>
                <a:cubicBezTo>
                  <a:pt x="21600" y="21224"/>
                  <a:pt x="21282" y="21600"/>
                  <a:pt x="20890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3" name="Oval 2"/>
          <p:cNvSpPr/>
          <p:nvPr/>
        </p:nvSpPr>
        <p:spPr>
          <a:xfrm rot="3709911">
            <a:off x="2541785" y="214508"/>
            <a:ext cx="1330092" cy="1218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BFBFB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4" name="Oval 2"/>
          <p:cNvSpPr/>
          <p:nvPr/>
        </p:nvSpPr>
        <p:spPr>
          <a:xfrm rot="19437896">
            <a:off x="1667700" y="2395654"/>
            <a:ext cx="1858079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5" name="Oval 2"/>
          <p:cNvSpPr/>
          <p:nvPr/>
        </p:nvSpPr>
        <p:spPr>
          <a:xfrm rot="3709911">
            <a:off x="2771394" y="1888445"/>
            <a:ext cx="918801" cy="841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6" name="Oval 2"/>
          <p:cNvSpPr/>
          <p:nvPr/>
        </p:nvSpPr>
        <p:spPr>
          <a:xfrm>
            <a:off x="1531849" y="771594"/>
            <a:ext cx="1103691" cy="1011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7" name="Oval 2"/>
          <p:cNvSpPr/>
          <p:nvPr/>
        </p:nvSpPr>
        <p:spPr>
          <a:xfrm rot="19437896">
            <a:off x="-106613" y="294760"/>
            <a:ext cx="1858078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8" name="Oval 2"/>
          <p:cNvSpPr/>
          <p:nvPr/>
        </p:nvSpPr>
        <p:spPr>
          <a:xfrm rot="19437896">
            <a:off x="3099160" y="566763"/>
            <a:ext cx="1858079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9" name="Oval 2"/>
          <p:cNvSpPr/>
          <p:nvPr/>
        </p:nvSpPr>
        <p:spPr>
          <a:xfrm rot="3709911">
            <a:off x="153430" y="1568340"/>
            <a:ext cx="918801" cy="841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0" name="Oval 2"/>
          <p:cNvSpPr/>
          <p:nvPr/>
        </p:nvSpPr>
        <p:spPr>
          <a:xfrm rot="8100000">
            <a:off x="1367947" y="62020"/>
            <a:ext cx="957059" cy="876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BFBFB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1" name="Oval 2"/>
          <p:cNvSpPr/>
          <p:nvPr/>
        </p:nvSpPr>
        <p:spPr>
          <a:xfrm rot="8100000">
            <a:off x="879295" y="1266838"/>
            <a:ext cx="2266751" cy="2076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2" name="Oval 2"/>
          <p:cNvSpPr/>
          <p:nvPr/>
        </p:nvSpPr>
        <p:spPr>
          <a:xfrm rot="5157174">
            <a:off x="3375633" y="1764038"/>
            <a:ext cx="1513675" cy="1386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3" name="Oval 2"/>
          <p:cNvSpPr/>
          <p:nvPr/>
        </p:nvSpPr>
        <p:spPr>
          <a:xfrm rot="900000">
            <a:off x="3221005" y="2808606"/>
            <a:ext cx="1132659" cy="1037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4" name="Oval 2"/>
          <p:cNvSpPr/>
          <p:nvPr/>
        </p:nvSpPr>
        <p:spPr>
          <a:xfrm rot="900000">
            <a:off x="1247188" y="3390925"/>
            <a:ext cx="1132659" cy="1037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5" name="Oval 2"/>
          <p:cNvSpPr/>
          <p:nvPr/>
        </p:nvSpPr>
        <p:spPr>
          <a:xfrm rot="3709911">
            <a:off x="130473" y="3538235"/>
            <a:ext cx="918801" cy="841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6" name="Oval 2"/>
          <p:cNvSpPr/>
          <p:nvPr/>
        </p:nvSpPr>
        <p:spPr>
          <a:xfrm rot="19437896">
            <a:off x="41486" y="2323530"/>
            <a:ext cx="1858078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7" name="Oval 2"/>
          <p:cNvSpPr/>
          <p:nvPr/>
        </p:nvSpPr>
        <p:spPr>
          <a:xfrm rot="3709911">
            <a:off x="3868987" y="3364827"/>
            <a:ext cx="1330092" cy="1218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BFBFB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8" name="Oval 2"/>
          <p:cNvSpPr/>
          <p:nvPr/>
        </p:nvSpPr>
        <p:spPr>
          <a:xfrm rot="8100000">
            <a:off x="4751683" y="691456"/>
            <a:ext cx="957059" cy="876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BFBFB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9" name="Oval 2"/>
          <p:cNvSpPr/>
          <p:nvPr/>
        </p:nvSpPr>
        <p:spPr>
          <a:xfrm rot="8100000">
            <a:off x="4263031" y="1896274"/>
            <a:ext cx="2266751" cy="2076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0" name="Oval 2"/>
          <p:cNvSpPr/>
          <p:nvPr/>
        </p:nvSpPr>
        <p:spPr>
          <a:xfrm rot="19437896">
            <a:off x="4744330" y="1861939"/>
            <a:ext cx="1299934" cy="1190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1" name="Oval 2"/>
          <p:cNvSpPr/>
          <p:nvPr/>
        </p:nvSpPr>
        <p:spPr>
          <a:xfrm rot="900000">
            <a:off x="1987003" y="2561652"/>
            <a:ext cx="1009487" cy="924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2" name="Oval 2"/>
          <p:cNvSpPr/>
          <p:nvPr/>
        </p:nvSpPr>
        <p:spPr>
          <a:xfrm rot="3709911">
            <a:off x="2519903" y="3533964"/>
            <a:ext cx="1038427" cy="951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3" name="Oval 2"/>
          <p:cNvSpPr/>
          <p:nvPr/>
        </p:nvSpPr>
        <p:spPr>
          <a:xfrm rot="3709911">
            <a:off x="3392173" y="302892"/>
            <a:ext cx="1038427" cy="951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4" name="Oval 2"/>
          <p:cNvSpPr/>
          <p:nvPr/>
        </p:nvSpPr>
        <p:spPr>
          <a:xfrm rot="8100000">
            <a:off x="5019356" y="-26786"/>
            <a:ext cx="1310082" cy="1200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5" name="Oval 2"/>
          <p:cNvSpPr/>
          <p:nvPr/>
        </p:nvSpPr>
        <p:spPr>
          <a:xfrm rot="8100000">
            <a:off x="1937060" y="-77635"/>
            <a:ext cx="1310082" cy="1200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6" name="Oval 2"/>
          <p:cNvSpPr/>
          <p:nvPr/>
        </p:nvSpPr>
        <p:spPr>
          <a:xfrm rot="900000">
            <a:off x="5090178" y="3170913"/>
            <a:ext cx="1132659" cy="1037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7" name="Oval 2"/>
          <p:cNvSpPr/>
          <p:nvPr/>
        </p:nvSpPr>
        <p:spPr>
          <a:xfrm rot="900000">
            <a:off x="5407035" y="1110969"/>
            <a:ext cx="1002683" cy="918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8" name="Oval 2"/>
          <p:cNvSpPr/>
          <p:nvPr/>
        </p:nvSpPr>
        <p:spPr>
          <a:xfrm rot="3709911">
            <a:off x="8142765" y="708962"/>
            <a:ext cx="1330092" cy="1218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BFBFB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9" name="Oval 2"/>
          <p:cNvSpPr/>
          <p:nvPr/>
        </p:nvSpPr>
        <p:spPr>
          <a:xfrm rot="19437896">
            <a:off x="7268681" y="2890109"/>
            <a:ext cx="1858079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0" name="Oval 2"/>
          <p:cNvSpPr/>
          <p:nvPr/>
        </p:nvSpPr>
        <p:spPr>
          <a:xfrm rot="3709911">
            <a:off x="8372374" y="2382898"/>
            <a:ext cx="918801" cy="841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1" name="Oval 2"/>
          <p:cNvSpPr/>
          <p:nvPr/>
        </p:nvSpPr>
        <p:spPr>
          <a:xfrm>
            <a:off x="7132828" y="1266048"/>
            <a:ext cx="1103691" cy="1011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2" name="Oval 2"/>
          <p:cNvSpPr/>
          <p:nvPr/>
        </p:nvSpPr>
        <p:spPr>
          <a:xfrm rot="19437896">
            <a:off x="8700140" y="1061217"/>
            <a:ext cx="1858079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3" name="Oval 2"/>
          <p:cNvSpPr/>
          <p:nvPr/>
        </p:nvSpPr>
        <p:spPr>
          <a:xfrm rot="3709911">
            <a:off x="5754410" y="2062794"/>
            <a:ext cx="918801" cy="841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4" name="Oval 2"/>
          <p:cNvSpPr/>
          <p:nvPr/>
        </p:nvSpPr>
        <p:spPr>
          <a:xfrm rot="8100000">
            <a:off x="6968928" y="556473"/>
            <a:ext cx="957059" cy="876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BFBFB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5" name="Oval 2"/>
          <p:cNvSpPr/>
          <p:nvPr/>
        </p:nvSpPr>
        <p:spPr>
          <a:xfrm rot="8100000">
            <a:off x="6480276" y="1761293"/>
            <a:ext cx="2266750" cy="2076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6" name="Oval 2"/>
          <p:cNvSpPr/>
          <p:nvPr/>
        </p:nvSpPr>
        <p:spPr>
          <a:xfrm rot="5157174">
            <a:off x="8976614" y="2258492"/>
            <a:ext cx="1513675" cy="1386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7" name="Oval 2"/>
          <p:cNvSpPr/>
          <p:nvPr/>
        </p:nvSpPr>
        <p:spPr>
          <a:xfrm rot="900000">
            <a:off x="8821986" y="3303060"/>
            <a:ext cx="1132659" cy="1037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8" name="Oval 2"/>
          <p:cNvSpPr/>
          <p:nvPr/>
        </p:nvSpPr>
        <p:spPr>
          <a:xfrm rot="900000">
            <a:off x="9049262" y="65850"/>
            <a:ext cx="1132659" cy="1037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9" name="Oval 2"/>
          <p:cNvSpPr/>
          <p:nvPr/>
        </p:nvSpPr>
        <p:spPr>
          <a:xfrm rot="3709911">
            <a:off x="5940659" y="3816668"/>
            <a:ext cx="918801" cy="841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0" name="Oval 2"/>
          <p:cNvSpPr/>
          <p:nvPr/>
        </p:nvSpPr>
        <p:spPr>
          <a:xfrm rot="19437896">
            <a:off x="5642466" y="2817984"/>
            <a:ext cx="1858079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1" name="Oval 2"/>
          <p:cNvSpPr/>
          <p:nvPr/>
        </p:nvSpPr>
        <p:spPr>
          <a:xfrm rot="8100000">
            <a:off x="10352664" y="1185909"/>
            <a:ext cx="957059" cy="876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BFBFB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2" name="Oval 2"/>
          <p:cNvSpPr/>
          <p:nvPr/>
        </p:nvSpPr>
        <p:spPr>
          <a:xfrm rot="8100000">
            <a:off x="9864011" y="2390729"/>
            <a:ext cx="2266750" cy="2076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3" name="Oval 2"/>
          <p:cNvSpPr/>
          <p:nvPr/>
        </p:nvSpPr>
        <p:spPr>
          <a:xfrm rot="19437896">
            <a:off x="10345309" y="2356392"/>
            <a:ext cx="1299934" cy="1190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4" name="Oval 2"/>
          <p:cNvSpPr/>
          <p:nvPr/>
        </p:nvSpPr>
        <p:spPr>
          <a:xfrm rot="900000">
            <a:off x="7587984" y="3056107"/>
            <a:ext cx="1009487" cy="924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5" name="Oval 2"/>
          <p:cNvSpPr/>
          <p:nvPr/>
        </p:nvSpPr>
        <p:spPr>
          <a:xfrm rot="3709911">
            <a:off x="10321977" y="208888"/>
            <a:ext cx="1038427" cy="951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6" name="Oval 2"/>
          <p:cNvSpPr/>
          <p:nvPr/>
        </p:nvSpPr>
        <p:spPr>
          <a:xfrm rot="3709911">
            <a:off x="8993152" y="797347"/>
            <a:ext cx="1038427" cy="951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7" name="Oval 2"/>
          <p:cNvSpPr/>
          <p:nvPr/>
        </p:nvSpPr>
        <p:spPr>
          <a:xfrm rot="900000">
            <a:off x="10958141" y="3587425"/>
            <a:ext cx="1132659" cy="1037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8" name="Oval 2"/>
          <p:cNvSpPr/>
          <p:nvPr/>
        </p:nvSpPr>
        <p:spPr>
          <a:xfrm rot="900000">
            <a:off x="11008015" y="1605423"/>
            <a:ext cx="1002683" cy="918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9" name="Oval 2"/>
          <p:cNvSpPr/>
          <p:nvPr/>
        </p:nvSpPr>
        <p:spPr>
          <a:xfrm rot="19437896">
            <a:off x="6564172" y="801515"/>
            <a:ext cx="1858079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0" name="Oval 2"/>
          <p:cNvSpPr/>
          <p:nvPr/>
        </p:nvSpPr>
        <p:spPr>
          <a:xfrm rot="900000">
            <a:off x="5939664" y="52343"/>
            <a:ext cx="1009487" cy="924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1" name="Oval 2"/>
          <p:cNvSpPr/>
          <p:nvPr/>
        </p:nvSpPr>
        <p:spPr>
          <a:xfrm rot="5157174">
            <a:off x="6223725" y="287726"/>
            <a:ext cx="1513675" cy="1386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2" name="Oval 2"/>
          <p:cNvSpPr/>
          <p:nvPr/>
        </p:nvSpPr>
        <p:spPr>
          <a:xfrm rot="8100000">
            <a:off x="7463069" y="-218474"/>
            <a:ext cx="1617558" cy="1481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3" name="Oval 2"/>
          <p:cNvSpPr/>
          <p:nvPr/>
        </p:nvSpPr>
        <p:spPr>
          <a:xfrm rot="8100000">
            <a:off x="11309267" y="475589"/>
            <a:ext cx="1068240" cy="97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4" name="Round Same Side Corner Rectangle 6"/>
          <p:cNvSpPr/>
          <p:nvPr/>
        </p:nvSpPr>
        <p:spPr>
          <a:xfrm rot="10800000">
            <a:off x="6059944" y="4547668"/>
            <a:ext cx="1531656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1" y="9806"/>
                </a:moveTo>
                <a:lnTo>
                  <a:pt x="17111" y="9806"/>
                </a:lnTo>
                <a:lnTo>
                  <a:pt x="17111" y="2382"/>
                </a:lnTo>
                <a:cubicBezTo>
                  <a:pt x="17111" y="1840"/>
                  <a:pt x="17621" y="1401"/>
                  <a:pt x="18251" y="1401"/>
                </a:cubicBezTo>
                <a:cubicBezTo>
                  <a:pt x="18880" y="1401"/>
                  <a:pt x="19391" y="1840"/>
                  <a:pt x="19391" y="2382"/>
                </a:cubicBezTo>
                <a:close/>
                <a:moveTo>
                  <a:pt x="4345" y="11767"/>
                </a:moveTo>
                <a:lnTo>
                  <a:pt x="2065" y="11767"/>
                </a:lnTo>
                <a:lnTo>
                  <a:pt x="2065" y="2355"/>
                </a:lnTo>
                <a:cubicBezTo>
                  <a:pt x="2065" y="1813"/>
                  <a:pt x="2575" y="1374"/>
                  <a:pt x="3205" y="1374"/>
                </a:cubicBezTo>
                <a:cubicBezTo>
                  <a:pt x="3834" y="1374"/>
                  <a:pt x="4345" y="1813"/>
                  <a:pt x="4345" y="2355"/>
                </a:cubicBezTo>
                <a:close/>
                <a:moveTo>
                  <a:pt x="11864" y="17258"/>
                </a:moveTo>
                <a:lnTo>
                  <a:pt x="9584" y="17258"/>
                </a:lnTo>
                <a:lnTo>
                  <a:pt x="9584" y="2355"/>
                </a:lnTo>
                <a:cubicBezTo>
                  <a:pt x="9584" y="1813"/>
                  <a:pt x="10095" y="1374"/>
                  <a:pt x="10724" y="1374"/>
                </a:cubicBezTo>
                <a:cubicBezTo>
                  <a:pt x="11354" y="1374"/>
                  <a:pt x="11864" y="1813"/>
                  <a:pt x="11864" y="2355"/>
                </a:cubicBezTo>
                <a:close/>
                <a:moveTo>
                  <a:pt x="4987" y="19894"/>
                </a:moveTo>
                <a:lnTo>
                  <a:pt x="4987" y="3080"/>
                </a:lnTo>
                <a:cubicBezTo>
                  <a:pt x="4987" y="1963"/>
                  <a:pt x="4221" y="1058"/>
                  <a:pt x="3277" y="1058"/>
                </a:cubicBezTo>
                <a:cubicBezTo>
                  <a:pt x="2333" y="1058"/>
                  <a:pt x="1567" y="1963"/>
                  <a:pt x="1567" y="3080"/>
                </a:cubicBezTo>
                <a:lnTo>
                  <a:pt x="1567" y="19894"/>
                </a:lnTo>
                <a:close/>
                <a:moveTo>
                  <a:pt x="12506" y="19894"/>
                </a:moveTo>
                <a:lnTo>
                  <a:pt x="12506" y="3080"/>
                </a:lnTo>
                <a:cubicBezTo>
                  <a:pt x="12506" y="1963"/>
                  <a:pt x="11741" y="1058"/>
                  <a:pt x="10796" y="1058"/>
                </a:cubicBezTo>
                <a:cubicBezTo>
                  <a:pt x="9852" y="1058"/>
                  <a:pt x="9087" y="1963"/>
                  <a:pt x="9087" y="3080"/>
                </a:cubicBezTo>
                <a:lnTo>
                  <a:pt x="9087" y="19894"/>
                </a:lnTo>
                <a:close/>
                <a:moveTo>
                  <a:pt x="20033" y="19921"/>
                </a:moveTo>
                <a:lnTo>
                  <a:pt x="20033" y="3107"/>
                </a:lnTo>
                <a:cubicBezTo>
                  <a:pt x="20033" y="1990"/>
                  <a:pt x="19267" y="1085"/>
                  <a:pt x="18323" y="1085"/>
                </a:cubicBezTo>
                <a:cubicBezTo>
                  <a:pt x="17379" y="1085"/>
                  <a:pt x="16613" y="1990"/>
                  <a:pt x="16613" y="3107"/>
                </a:cubicBezTo>
                <a:lnTo>
                  <a:pt x="16613" y="19921"/>
                </a:lnTo>
                <a:close/>
                <a:moveTo>
                  <a:pt x="5844" y="21573"/>
                </a:moveTo>
                <a:lnTo>
                  <a:pt x="710" y="21573"/>
                </a:lnTo>
                <a:cubicBezTo>
                  <a:pt x="318" y="21573"/>
                  <a:pt x="0" y="21197"/>
                  <a:pt x="0" y="20733"/>
                </a:cubicBezTo>
                <a:cubicBezTo>
                  <a:pt x="0" y="20270"/>
                  <a:pt x="318" y="19894"/>
                  <a:pt x="710" y="19894"/>
                </a:cubicBezTo>
                <a:lnTo>
                  <a:pt x="770" y="19894"/>
                </a:lnTo>
                <a:lnTo>
                  <a:pt x="770" y="2966"/>
                </a:lnTo>
                <a:cubicBezTo>
                  <a:pt x="770" y="1328"/>
                  <a:pt x="1892" y="0"/>
                  <a:pt x="3277" y="0"/>
                </a:cubicBezTo>
                <a:cubicBezTo>
                  <a:pt x="4662" y="0"/>
                  <a:pt x="5785" y="1328"/>
                  <a:pt x="5785" y="2966"/>
                </a:cubicBezTo>
                <a:lnTo>
                  <a:pt x="5785" y="19894"/>
                </a:lnTo>
                <a:lnTo>
                  <a:pt x="5844" y="19894"/>
                </a:lnTo>
                <a:cubicBezTo>
                  <a:pt x="6236" y="19894"/>
                  <a:pt x="6554" y="20270"/>
                  <a:pt x="6554" y="20733"/>
                </a:cubicBezTo>
                <a:cubicBezTo>
                  <a:pt x="6554" y="21197"/>
                  <a:pt x="6236" y="21573"/>
                  <a:pt x="5844" y="21573"/>
                </a:cubicBezTo>
                <a:close/>
                <a:moveTo>
                  <a:pt x="13364" y="21573"/>
                </a:moveTo>
                <a:lnTo>
                  <a:pt x="8229" y="21573"/>
                </a:lnTo>
                <a:cubicBezTo>
                  <a:pt x="7837" y="21573"/>
                  <a:pt x="7519" y="21197"/>
                  <a:pt x="7519" y="20733"/>
                </a:cubicBezTo>
                <a:cubicBezTo>
                  <a:pt x="7519" y="20270"/>
                  <a:pt x="7837" y="19894"/>
                  <a:pt x="8229" y="19894"/>
                </a:cubicBezTo>
                <a:lnTo>
                  <a:pt x="8289" y="19894"/>
                </a:lnTo>
                <a:lnTo>
                  <a:pt x="8289" y="2966"/>
                </a:lnTo>
                <a:cubicBezTo>
                  <a:pt x="8289" y="1328"/>
                  <a:pt x="9411" y="0"/>
                  <a:pt x="10796" y="0"/>
                </a:cubicBezTo>
                <a:cubicBezTo>
                  <a:pt x="12181" y="0"/>
                  <a:pt x="13304" y="1328"/>
                  <a:pt x="13304" y="2966"/>
                </a:cubicBezTo>
                <a:lnTo>
                  <a:pt x="13304" y="19894"/>
                </a:lnTo>
                <a:lnTo>
                  <a:pt x="13364" y="19894"/>
                </a:lnTo>
                <a:cubicBezTo>
                  <a:pt x="13756" y="19894"/>
                  <a:pt x="14074" y="20270"/>
                  <a:pt x="14074" y="20733"/>
                </a:cubicBezTo>
                <a:cubicBezTo>
                  <a:pt x="14074" y="21197"/>
                  <a:pt x="13756" y="21573"/>
                  <a:pt x="13364" y="21573"/>
                </a:cubicBezTo>
                <a:close/>
                <a:moveTo>
                  <a:pt x="20890" y="21600"/>
                </a:moveTo>
                <a:lnTo>
                  <a:pt x="15756" y="21600"/>
                </a:lnTo>
                <a:cubicBezTo>
                  <a:pt x="15364" y="21600"/>
                  <a:pt x="15046" y="21224"/>
                  <a:pt x="15046" y="20760"/>
                </a:cubicBezTo>
                <a:cubicBezTo>
                  <a:pt x="15046" y="20297"/>
                  <a:pt x="15364" y="19921"/>
                  <a:pt x="15756" y="19921"/>
                </a:cubicBezTo>
                <a:lnTo>
                  <a:pt x="15815" y="19921"/>
                </a:lnTo>
                <a:lnTo>
                  <a:pt x="15815" y="2993"/>
                </a:lnTo>
                <a:cubicBezTo>
                  <a:pt x="15815" y="1355"/>
                  <a:pt x="16938" y="27"/>
                  <a:pt x="18323" y="27"/>
                </a:cubicBezTo>
                <a:cubicBezTo>
                  <a:pt x="19708" y="27"/>
                  <a:pt x="20830" y="1355"/>
                  <a:pt x="20830" y="2993"/>
                </a:cubicBezTo>
                <a:lnTo>
                  <a:pt x="20830" y="19921"/>
                </a:lnTo>
                <a:lnTo>
                  <a:pt x="20890" y="19921"/>
                </a:lnTo>
                <a:cubicBezTo>
                  <a:pt x="21282" y="19921"/>
                  <a:pt x="21600" y="20297"/>
                  <a:pt x="21600" y="20760"/>
                </a:cubicBezTo>
                <a:cubicBezTo>
                  <a:pt x="21600" y="21224"/>
                  <a:pt x="21282" y="21600"/>
                  <a:pt x="20890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5" name="Round Same Side Corner Rectangle 6"/>
          <p:cNvSpPr/>
          <p:nvPr/>
        </p:nvSpPr>
        <p:spPr>
          <a:xfrm rot="10800000">
            <a:off x="7646840" y="4547668"/>
            <a:ext cx="1531656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1" y="9806"/>
                </a:moveTo>
                <a:lnTo>
                  <a:pt x="17111" y="9806"/>
                </a:lnTo>
                <a:lnTo>
                  <a:pt x="17111" y="2382"/>
                </a:lnTo>
                <a:cubicBezTo>
                  <a:pt x="17111" y="1840"/>
                  <a:pt x="17621" y="1401"/>
                  <a:pt x="18251" y="1401"/>
                </a:cubicBezTo>
                <a:cubicBezTo>
                  <a:pt x="18880" y="1401"/>
                  <a:pt x="19391" y="1840"/>
                  <a:pt x="19391" y="2382"/>
                </a:cubicBezTo>
                <a:close/>
                <a:moveTo>
                  <a:pt x="4345" y="11767"/>
                </a:moveTo>
                <a:lnTo>
                  <a:pt x="2065" y="11767"/>
                </a:lnTo>
                <a:lnTo>
                  <a:pt x="2065" y="2355"/>
                </a:lnTo>
                <a:cubicBezTo>
                  <a:pt x="2065" y="1813"/>
                  <a:pt x="2575" y="1374"/>
                  <a:pt x="3205" y="1374"/>
                </a:cubicBezTo>
                <a:cubicBezTo>
                  <a:pt x="3834" y="1374"/>
                  <a:pt x="4345" y="1813"/>
                  <a:pt x="4345" y="2355"/>
                </a:cubicBezTo>
                <a:close/>
                <a:moveTo>
                  <a:pt x="11864" y="17258"/>
                </a:moveTo>
                <a:lnTo>
                  <a:pt x="9584" y="17258"/>
                </a:lnTo>
                <a:lnTo>
                  <a:pt x="9584" y="2355"/>
                </a:lnTo>
                <a:cubicBezTo>
                  <a:pt x="9584" y="1813"/>
                  <a:pt x="10095" y="1374"/>
                  <a:pt x="10724" y="1374"/>
                </a:cubicBezTo>
                <a:cubicBezTo>
                  <a:pt x="11354" y="1374"/>
                  <a:pt x="11864" y="1813"/>
                  <a:pt x="11864" y="2355"/>
                </a:cubicBezTo>
                <a:close/>
                <a:moveTo>
                  <a:pt x="4987" y="19894"/>
                </a:moveTo>
                <a:lnTo>
                  <a:pt x="4987" y="3080"/>
                </a:lnTo>
                <a:cubicBezTo>
                  <a:pt x="4987" y="1963"/>
                  <a:pt x="4221" y="1058"/>
                  <a:pt x="3277" y="1058"/>
                </a:cubicBezTo>
                <a:cubicBezTo>
                  <a:pt x="2333" y="1058"/>
                  <a:pt x="1567" y="1963"/>
                  <a:pt x="1567" y="3080"/>
                </a:cubicBezTo>
                <a:lnTo>
                  <a:pt x="1567" y="19894"/>
                </a:lnTo>
                <a:close/>
                <a:moveTo>
                  <a:pt x="12506" y="19894"/>
                </a:moveTo>
                <a:lnTo>
                  <a:pt x="12506" y="3080"/>
                </a:lnTo>
                <a:cubicBezTo>
                  <a:pt x="12506" y="1963"/>
                  <a:pt x="11741" y="1058"/>
                  <a:pt x="10796" y="1058"/>
                </a:cubicBezTo>
                <a:cubicBezTo>
                  <a:pt x="9852" y="1058"/>
                  <a:pt x="9087" y="1963"/>
                  <a:pt x="9087" y="3080"/>
                </a:cubicBezTo>
                <a:lnTo>
                  <a:pt x="9087" y="19894"/>
                </a:lnTo>
                <a:close/>
                <a:moveTo>
                  <a:pt x="20033" y="19921"/>
                </a:moveTo>
                <a:lnTo>
                  <a:pt x="20033" y="3107"/>
                </a:lnTo>
                <a:cubicBezTo>
                  <a:pt x="20033" y="1990"/>
                  <a:pt x="19267" y="1085"/>
                  <a:pt x="18323" y="1085"/>
                </a:cubicBezTo>
                <a:cubicBezTo>
                  <a:pt x="17379" y="1085"/>
                  <a:pt x="16613" y="1990"/>
                  <a:pt x="16613" y="3107"/>
                </a:cubicBezTo>
                <a:lnTo>
                  <a:pt x="16613" y="19921"/>
                </a:lnTo>
                <a:close/>
                <a:moveTo>
                  <a:pt x="5844" y="21573"/>
                </a:moveTo>
                <a:lnTo>
                  <a:pt x="710" y="21573"/>
                </a:lnTo>
                <a:cubicBezTo>
                  <a:pt x="318" y="21573"/>
                  <a:pt x="0" y="21197"/>
                  <a:pt x="0" y="20733"/>
                </a:cubicBezTo>
                <a:cubicBezTo>
                  <a:pt x="0" y="20270"/>
                  <a:pt x="318" y="19894"/>
                  <a:pt x="710" y="19894"/>
                </a:cubicBezTo>
                <a:lnTo>
                  <a:pt x="770" y="19894"/>
                </a:lnTo>
                <a:lnTo>
                  <a:pt x="770" y="2966"/>
                </a:lnTo>
                <a:cubicBezTo>
                  <a:pt x="770" y="1328"/>
                  <a:pt x="1892" y="0"/>
                  <a:pt x="3277" y="0"/>
                </a:cubicBezTo>
                <a:cubicBezTo>
                  <a:pt x="4662" y="0"/>
                  <a:pt x="5785" y="1328"/>
                  <a:pt x="5785" y="2966"/>
                </a:cubicBezTo>
                <a:lnTo>
                  <a:pt x="5785" y="19894"/>
                </a:lnTo>
                <a:lnTo>
                  <a:pt x="5844" y="19894"/>
                </a:lnTo>
                <a:cubicBezTo>
                  <a:pt x="6236" y="19894"/>
                  <a:pt x="6554" y="20270"/>
                  <a:pt x="6554" y="20733"/>
                </a:cubicBezTo>
                <a:cubicBezTo>
                  <a:pt x="6554" y="21197"/>
                  <a:pt x="6236" y="21573"/>
                  <a:pt x="5844" y="21573"/>
                </a:cubicBezTo>
                <a:close/>
                <a:moveTo>
                  <a:pt x="13364" y="21573"/>
                </a:moveTo>
                <a:lnTo>
                  <a:pt x="8229" y="21573"/>
                </a:lnTo>
                <a:cubicBezTo>
                  <a:pt x="7837" y="21573"/>
                  <a:pt x="7519" y="21197"/>
                  <a:pt x="7519" y="20733"/>
                </a:cubicBezTo>
                <a:cubicBezTo>
                  <a:pt x="7519" y="20270"/>
                  <a:pt x="7837" y="19894"/>
                  <a:pt x="8229" y="19894"/>
                </a:cubicBezTo>
                <a:lnTo>
                  <a:pt x="8289" y="19894"/>
                </a:lnTo>
                <a:lnTo>
                  <a:pt x="8289" y="2966"/>
                </a:lnTo>
                <a:cubicBezTo>
                  <a:pt x="8289" y="1328"/>
                  <a:pt x="9411" y="0"/>
                  <a:pt x="10796" y="0"/>
                </a:cubicBezTo>
                <a:cubicBezTo>
                  <a:pt x="12181" y="0"/>
                  <a:pt x="13304" y="1328"/>
                  <a:pt x="13304" y="2966"/>
                </a:cubicBezTo>
                <a:lnTo>
                  <a:pt x="13304" y="19894"/>
                </a:lnTo>
                <a:lnTo>
                  <a:pt x="13364" y="19894"/>
                </a:lnTo>
                <a:cubicBezTo>
                  <a:pt x="13756" y="19894"/>
                  <a:pt x="14074" y="20270"/>
                  <a:pt x="14074" y="20733"/>
                </a:cubicBezTo>
                <a:cubicBezTo>
                  <a:pt x="14074" y="21197"/>
                  <a:pt x="13756" y="21573"/>
                  <a:pt x="13364" y="21573"/>
                </a:cubicBezTo>
                <a:close/>
                <a:moveTo>
                  <a:pt x="20890" y="21600"/>
                </a:moveTo>
                <a:lnTo>
                  <a:pt x="15756" y="21600"/>
                </a:lnTo>
                <a:cubicBezTo>
                  <a:pt x="15364" y="21600"/>
                  <a:pt x="15046" y="21224"/>
                  <a:pt x="15046" y="20760"/>
                </a:cubicBezTo>
                <a:cubicBezTo>
                  <a:pt x="15046" y="20297"/>
                  <a:pt x="15364" y="19921"/>
                  <a:pt x="15756" y="19921"/>
                </a:cubicBezTo>
                <a:lnTo>
                  <a:pt x="15815" y="19921"/>
                </a:lnTo>
                <a:lnTo>
                  <a:pt x="15815" y="2993"/>
                </a:lnTo>
                <a:cubicBezTo>
                  <a:pt x="15815" y="1355"/>
                  <a:pt x="16938" y="27"/>
                  <a:pt x="18323" y="27"/>
                </a:cubicBezTo>
                <a:cubicBezTo>
                  <a:pt x="19708" y="27"/>
                  <a:pt x="20830" y="1355"/>
                  <a:pt x="20830" y="2993"/>
                </a:cubicBezTo>
                <a:lnTo>
                  <a:pt x="20830" y="19921"/>
                </a:lnTo>
                <a:lnTo>
                  <a:pt x="20890" y="19921"/>
                </a:lnTo>
                <a:cubicBezTo>
                  <a:pt x="21282" y="19921"/>
                  <a:pt x="21600" y="20297"/>
                  <a:pt x="21600" y="20760"/>
                </a:cubicBezTo>
                <a:cubicBezTo>
                  <a:pt x="21600" y="21224"/>
                  <a:pt x="21282" y="21600"/>
                  <a:pt x="20890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6" name="Round Same Side Corner Rectangle 6"/>
          <p:cNvSpPr/>
          <p:nvPr/>
        </p:nvSpPr>
        <p:spPr>
          <a:xfrm rot="10800000">
            <a:off x="9233737" y="4547668"/>
            <a:ext cx="1531656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1" y="9806"/>
                </a:moveTo>
                <a:lnTo>
                  <a:pt x="17111" y="9806"/>
                </a:lnTo>
                <a:lnTo>
                  <a:pt x="17111" y="2382"/>
                </a:lnTo>
                <a:cubicBezTo>
                  <a:pt x="17111" y="1840"/>
                  <a:pt x="17621" y="1401"/>
                  <a:pt x="18251" y="1401"/>
                </a:cubicBezTo>
                <a:cubicBezTo>
                  <a:pt x="18880" y="1401"/>
                  <a:pt x="19391" y="1840"/>
                  <a:pt x="19391" y="2382"/>
                </a:cubicBezTo>
                <a:close/>
                <a:moveTo>
                  <a:pt x="4345" y="11767"/>
                </a:moveTo>
                <a:lnTo>
                  <a:pt x="2065" y="11767"/>
                </a:lnTo>
                <a:lnTo>
                  <a:pt x="2065" y="2355"/>
                </a:lnTo>
                <a:cubicBezTo>
                  <a:pt x="2065" y="1813"/>
                  <a:pt x="2575" y="1374"/>
                  <a:pt x="3205" y="1374"/>
                </a:cubicBezTo>
                <a:cubicBezTo>
                  <a:pt x="3834" y="1374"/>
                  <a:pt x="4345" y="1813"/>
                  <a:pt x="4345" y="2355"/>
                </a:cubicBezTo>
                <a:close/>
                <a:moveTo>
                  <a:pt x="11864" y="17258"/>
                </a:moveTo>
                <a:lnTo>
                  <a:pt x="9584" y="17258"/>
                </a:lnTo>
                <a:lnTo>
                  <a:pt x="9584" y="2355"/>
                </a:lnTo>
                <a:cubicBezTo>
                  <a:pt x="9584" y="1813"/>
                  <a:pt x="10095" y="1374"/>
                  <a:pt x="10724" y="1374"/>
                </a:cubicBezTo>
                <a:cubicBezTo>
                  <a:pt x="11354" y="1374"/>
                  <a:pt x="11864" y="1813"/>
                  <a:pt x="11864" y="2355"/>
                </a:cubicBezTo>
                <a:close/>
                <a:moveTo>
                  <a:pt x="4987" y="19894"/>
                </a:moveTo>
                <a:lnTo>
                  <a:pt x="4987" y="3080"/>
                </a:lnTo>
                <a:cubicBezTo>
                  <a:pt x="4987" y="1963"/>
                  <a:pt x="4221" y="1058"/>
                  <a:pt x="3277" y="1058"/>
                </a:cubicBezTo>
                <a:cubicBezTo>
                  <a:pt x="2333" y="1058"/>
                  <a:pt x="1567" y="1963"/>
                  <a:pt x="1567" y="3080"/>
                </a:cubicBezTo>
                <a:lnTo>
                  <a:pt x="1567" y="19894"/>
                </a:lnTo>
                <a:close/>
                <a:moveTo>
                  <a:pt x="12506" y="19894"/>
                </a:moveTo>
                <a:lnTo>
                  <a:pt x="12506" y="3080"/>
                </a:lnTo>
                <a:cubicBezTo>
                  <a:pt x="12506" y="1963"/>
                  <a:pt x="11741" y="1058"/>
                  <a:pt x="10796" y="1058"/>
                </a:cubicBezTo>
                <a:cubicBezTo>
                  <a:pt x="9852" y="1058"/>
                  <a:pt x="9087" y="1963"/>
                  <a:pt x="9087" y="3080"/>
                </a:cubicBezTo>
                <a:lnTo>
                  <a:pt x="9087" y="19894"/>
                </a:lnTo>
                <a:close/>
                <a:moveTo>
                  <a:pt x="20033" y="19921"/>
                </a:moveTo>
                <a:lnTo>
                  <a:pt x="20033" y="3107"/>
                </a:lnTo>
                <a:cubicBezTo>
                  <a:pt x="20033" y="1990"/>
                  <a:pt x="19267" y="1085"/>
                  <a:pt x="18323" y="1085"/>
                </a:cubicBezTo>
                <a:cubicBezTo>
                  <a:pt x="17379" y="1085"/>
                  <a:pt x="16613" y="1990"/>
                  <a:pt x="16613" y="3107"/>
                </a:cubicBezTo>
                <a:lnTo>
                  <a:pt x="16613" y="19921"/>
                </a:lnTo>
                <a:close/>
                <a:moveTo>
                  <a:pt x="5844" y="21573"/>
                </a:moveTo>
                <a:lnTo>
                  <a:pt x="710" y="21573"/>
                </a:lnTo>
                <a:cubicBezTo>
                  <a:pt x="318" y="21573"/>
                  <a:pt x="0" y="21197"/>
                  <a:pt x="0" y="20733"/>
                </a:cubicBezTo>
                <a:cubicBezTo>
                  <a:pt x="0" y="20270"/>
                  <a:pt x="318" y="19894"/>
                  <a:pt x="710" y="19894"/>
                </a:cubicBezTo>
                <a:lnTo>
                  <a:pt x="770" y="19894"/>
                </a:lnTo>
                <a:lnTo>
                  <a:pt x="770" y="2966"/>
                </a:lnTo>
                <a:cubicBezTo>
                  <a:pt x="770" y="1328"/>
                  <a:pt x="1892" y="0"/>
                  <a:pt x="3277" y="0"/>
                </a:cubicBezTo>
                <a:cubicBezTo>
                  <a:pt x="4662" y="0"/>
                  <a:pt x="5785" y="1328"/>
                  <a:pt x="5785" y="2966"/>
                </a:cubicBezTo>
                <a:lnTo>
                  <a:pt x="5785" y="19894"/>
                </a:lnTo>
                <a:lnTo>
                  <a:pt x="5844" y="19894"/>
                </a:lnTo>
                <a:cubicBezTo>
                  <a:pt x="6236" y="19894"/>
                  <a:pt x="6554" y="20270"/>
                  <a:pt x="6554" y="20733"/>
                </a:cubicBezTo>
                <a:cubicBezTo>
                  <a:pt x="6554" y="21197"/>
                  <a:pt x="6236" y="21573"/>
                  <a:pt x="5844" y="21573"/>
                </a:cubicBezTo>
                <a:close/>
                <a:moveTo>
                  <a:pt x="13364" y="21573"/>
                </a:moveTo>
                <a:lnTo>
                  <a:pt x="8229" y="21573"/>
                </a:lnTo>
                <a:cubicBezTo>
                  <a:pt x="7837" y="21573"/>
                  <a:pt x="7519" y="21197"/>
                  <a:pt x="7519" y="20733"/>
                </a:cubicBezTo>
                <a:cubicBezTo>
                  <a:pt x="7519" y="20270"/>
                  <a:pt x="7837" y="19894"/>
                  <a:pt x="8229" y="19894"/>
                </a:cubicBezTo>
                <a:lnTo>
                  <a:pt x="8289" y="19894"/>
                </a:lnTo>
                <a:lnTo>
                  <a:pt x="8289" y="2966"/>
                </a:lnTo>
                <a:cubicBezTo>
                  <a:pt x="8289" y="1328"/>
                  <a:pt x="9411" y="0"/>
                  <a:pt x="10796" y="0"/>
                </a:cubicBezTo>
                <a:cubicBezTo>
                  <a:pt x="12181" y="0"/>
                  <a:pt x="13304" y="1328"/>
                  <a:pt x="13304" y="2966"/>
                </a:cubicBezTo>
                <a:lnTo>
                  <a:pt x="13304" y="19894"/>
                </a:lnTo>
                <a:lnTo>
                  <a:pt x="13364" y="19894"/>
                </a:lnTo>
                <a:cubicBezTo>
                  <a:pt x="13756" y="19894"/>
                  <a:pt x="14074" y="20270"/>
                  <a:pt x="14074" y="20733"/>
                </a:cubicBezTo>
                <a:cubicBezTo>
                  <a:pt x="14074" y="21197"/>
                  <a:pt x="13756" y="21573"/>
                  <a:pt x="13364" y="21573"/>
                </a:cubicBezTo>
                <a:close/>
                <a:moveTo>
                  <a:pt x="20890" y="21600"/>
                </a:moveTo>
                <a:lnTo>
                  <a:pt x="15756" y="21600"/>
                </a:lnTo>
                <a:cubicBezTo>
                  <a:pt x="15364" y="21600"/>
                  <a:pt x="15046" y="21224"/>
                  <a:pt x="15046" y="20760"/>
                </a:cubicBezTo>
                <a:cubicBezTo>
                  <a:pt x="15046" y="20297"/>
                  <a:pt x="15364" y="19921"/>
                  <a:pt x="15756" y="19921"/>
                </a:cubicBezTo>
                <a:lnTo>
                  <a:pt x="15815" y="19921"/>
                </a:lnTo>
                <a:lnTo>
                  <a:pt x="15815" y="2993"/>
                </a:lnTo>
                <a:cubicBezTo>
                  <a:pt x="15815" y="1355"/>
                  <a:pt x="16938" y="27"/>
                  <a:pt x="18323" y="27"/>
                </a:cubicBezTo>
                <a:cubicBezTo>
                  <a:pt x="19708" y="27"/>
                  <a:pt x="20830" y="1355"/>
                  <a:pt x="20830" y="2993"/>
                </a:cubicBezTo>
                <a:lnTo>
                  <a:pt x="20830" y="19921"/>
                </a:lnTo>
                <a:lnTo>
                  <a:pt x="20890" y="19921"/>
                </a:lnTo>
                <a:cubicBezTo>
                  <a:pt x="21282" y="19921"/>
                  <a:pt x="21600" y="20297"/>
                  <a:pt x="21600" y="20760"/>
                </a:cubicBezTo>
                <a:cubicBezTo>
                  <a:pt x="21600" y="21224"/>
                  <a:pt x="21282" y="21600"/>
                  <a:pt x="20890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7" name="Round Same Side Corner Rectangle 6"/>
          <p:cNvSpPr/>
          <p:nvPr/>
        </p:nvSpPr>
        <p:spPr>
          <a:xfrm rot="10800000">
            <a:off x="10856086" y="4557438"/>
            <a:ext cx="998464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11" y="9806"/>
                </a:moveTo>
                <a:lnTo>
                  <a:pt x="14714" y="9806"/>
                </a:lnTo>
                <a:lnTo>
                  <a:pt x="14714" y="2382"/>
                </a:lnTo>
                <a:cubicBezTo>
                  <a:pt x="14714" y="1840"/>
                  <a:pt x="15496" y="1401"/>
                  <a:pt x="16462" y="1401"/>
                </a:cubicBezTo>
                <a:cubicBezTo>
                  <a:pt x="17428" y="1401"/>
                  <a:pt x="18211" y="1840"/>
                  <a:pt x="18211" y="2382"/>
                </a:cubicBezTo>
                <a:close/>
                <a:moveTo>
                  <a:pt x="6665" y="17258"/>
                </a:moveTo>
                <a:lnTo>
                  <a:pt x="3168" y="17258"/>
                </a:lnTo>
                <a:lnTo>
                  <a:pt x="3168" y="2355"/>
                </a:lnTo>
                <a:cubicBezTo>
                  <a:pt x="3168" y="1813"/>
                  <a:pt x="3951" y="1374"/>
                  <a:pt x="4916" y="1374"/>
                </a:cubicBezTo>
                <a:cubicBezTo>
                  <a:pt x="5882" y="1374"/>
                  <a:pt x="6665" y="1813"/>
                  <a:pt x="6665" y="2355"/>
                </a:cubicBezTo>
                <a:close/>
                <a:moveTo>
                  <a:pt x="7650" y="19894"/>
                </a:moveTo>
                <a:lnTo>
                  <a:pt x="7650" y="3080"/>
                </a:lnTo>
                <a:cubicBezTo>
                  <a:pt x="7650" y="1963"/>
                  <a:pt x="6476" y="1058"/>
                  <a:pt x="5027" y="1058"/>
                </a:cubicBezTo>
                <a:cubicBezTo>
                  <a:pt x="3579" y="1058"/>
                  <a:pt x="2404" y="1963"/>
                  <a:pt x="2404" y="3080"/>
                </a:cubicBezTo>
                <a:lnTo>
                  <a:pt x="2404" y="19894"/>
                </a:lnTo>
                <a:close/>
                <a:moveTo>
                  <a:pt x="19196" y="19921"/>
                </a:moveTo>
                <a:lnTo>
                  <a:pt x="19196" y="3107"/>
                </a:lnTo>
                <a:cubicBezTo>
                  <a:pt x="19196" y="1990"/>
                  <a:pt x="18021" y="1085"/>
                  <a:pt x="16573" y="1085"/>
                </a:cubicBezTo>
                <a:cubicBezTo>
                  <a:pt x="15124" y="1085"/>
                  <a:pt x="13950" y="1990"/>
                  <a:pt x="13950" y="3107"/>
                </a:cubicBezTo>
                <a:lnTo>
                  <a:pt x="13950" y="19921"/>
                </a:lnTo>
                <a:close/>
                <a:moveTo>
                  <a:pt x="8965" y="21573"/>
                </a:moveTo>
                <a:lnTo>
                  <a:pt x="1089" y="21573"/>
                </a:lnTo>
                <a:cubicBezTo>
                  <a:pt x="488" y="21573"/>
                  <a:pt x="0" y="21197"/>
                  <a:pt x="0" y="20733"/>
                </a:cubicBezTo>
                <a:cubicBezTo>
                  <a:pt x="0" y="20270"/>
                  <a:pt x="488" y="19894"/>
                  <a:pt x="1089" y="19894"/>
                </a:cubicBezTo>
                <a:lnTo>
                  <a:pt x="1180" y="19894"/>
                </a:lnTo>
                <a:lnTo>
                  <a:pt x="1180" y="2966"/>
                </a:lnTo>
                <a:cubicBezTo>
                  <a:pt x="1180" y="1328"/>
                  <a:pt x="2903" y="0"/>
                  <a:pt x="5027" y="0"/>
                </a:cubicBezTo>
                <a:cubicBezTo>
                  <a:pt x="7152" y="0"/>
                  <a:pt x="8874" y="1328"/>
                  <a:pt x="8874" y="2966"/>
                </a:cubicBezTo>
                <a:lnTo>
                  <a:pt x="8874" y="19894"/>
                </a:lnTo>
                <a:lnTo>
                  <a:pt x="8965" y="19894"/>
                </a:lnTo>
                <a:cubicBezTo>
                  <a:pt x="9567" y="19894"/>
                  <a:pt x="10054" y="20270"/>
                  <a:pt x="10054" y="20733"/>
                </a:cubicBezTo>
                <a:cubicBezTo>
                  <a:pt x="10054" y="21197"/>
                  <a:pt x="9567" y="21573"/>
                  <a:pt x="8965" y="21573"/>
                </a:cubicBezTo>
                <a:close/>
                <a:moveTo>
                  <a:pt x="20511" y="21600"/>
                </a:moveTo>
                <a:lnTo>
                  <a:pt x="12635" y="21600"/>
                </a:lnTo>
                <a:cubicBezTo>
                  <a:pt x="12033" y="21600"/>
                  <a:pt x="11546" y="21224"/>
                  <a:pt x="11546" y="20760"/>
                </a:cubicBezTo>
                <a:cubicBezTo>
                  <a:pt x="11546" y="20297"/>
                  <a:pt x="12033" y="19921"/>
                  <a:pt x="12635" y="19921"/>
                </a:cubicBezTo>
                <a:lnTo>
                  <a:pt x="12726" y="19921"/>
                </a:lnTo>
                <a:lnTo>
                  <a:pt x="12726" y="2993"/>
                </a:lnTo>
                <a:cubicBezTo>
                  <a:pt x="12726" y="1355"/>
                  <a:pt x="14448" y="27"/>
                  <a:pt x="16573" y="27"/>
                </a:cubicBezTo>
                <a:cubicBezTo>
                  <a:pt x="18697" y="27"/>
                  <a:pt x="20420" y="1355"/>
                  <a:pt x="20420" y="2993"/>
                </a:cubicBezTo>
                <a:lnTo>
                  <a:pt x="20420" y="19921"/>
                </a:lnTo>
                <a:lnTo>
                  <a:pt x="20511" y="19921"/>
                </a:lnTo>
                <a:cubicBezTo>
                  <a:pt x="21112" y="19921"/>
                  <a:pt x="21600" y="20297"/>
                  <a:pt x="21600" y="20760"/>
                </a:cubicBezTo>
                <a:cubicBezTo>
                  <a:pt x="21600" y="21224"/>
                  <a:pt x="21112" y="21600"/>
                  <a:pt x="20511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8" name="Rectangle 110"/>
          <p:cNvSpPr/>
          <p:nvPr/>
        </p:nvSpPr>
        <p:spPr>
          <a:xfrm>
            <a:off x="4834531" y="0"/>
            <a:ext cx="7357469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52999">
                <a:srgbClr val="F3F3F3">
                  <a:alpha val="50000"/>
                </a:srgbClr>
              </a:gs>
              <a:gs pos="100000">
                <a:srgbClr val="E6E6E6">
                  <a:alpha val="0"/>
                </a:srgbClr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18"/>
          <p:cNvSpPr/>
          <p:nvPr/>
        </p:nvSpPr>
        <p:spPr>
          <a:xfrm>
            <a:off x="9807275" y="0"/>
            <a:ext cx="2384726" cy="6858000"/>
          </a:xfrm>
          <a:prstGeom prst="rect">
            <a:avLst/>
          </a:prstGeom>
          <a:solidFill>
            <a:srgbClr val="435E7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7" name="Freeform: Shape 45"/>
          <p:cNvSpPr/>
          <p:nvPr/>
        </p:nvSpPr>
        <p:spPr>
          <a:xfrm>
            <a:off x="7953730" y="1576694"/>
            <a:ext cx="3686284" cy="4466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8" h="21591" extrusionOk="0">
                <a:moveTo>
                  <a:pt x="15186" y="713"/>
                </a:moveTo>
                <a:cubicBezTo>
                  <a:pt x="15464" y="892"/>
                  <a:pt x="15698" y="1095"/>
                  <a:pt x="15948" y="1330"/>
                </a:cubicBezTo>
                <a:cubicBezTo>
                  <a:pt x="15915" y="994"/>
                  <a:pt x="15548" y="708"/>
                  <a:pt x="15186" y="713"/>
                </a:cubicBezTo>
                <a:close/>
                <a:moveTo>
                  <a:pt x="10792" y="0"/>
                </a:moveTo>
                <a:cubicBezTo>
                  <a:pt x="11114" y="-2"/>
                  <a:pt x="11437" y="43"/>
                  <a:pt x="11760" y="137"/>
                </a:cubicBezTo>
                <a:cubicBezTo>
                  <a:pt x="12277" y="289"/>
                  <a:pt x="12811" y="335"/>
                  <a:pt x="13351" y="285"/>
                </a:cubicBezTo>
                <a:cubicBezTo>
                  <a:pt x="13885" y="234"/>
                  <a:pt x="14374" y="326"/>
                  <a:pt x="14841" y="529"/>
                </a:cubicBezTo>
                <a:cubicBezTo>
                  <a:pt x="14902" y="556"/>
                  <a:pt x="14964" y="579"/>
                  <a:pt x="15036" y="589"/>
                </a:cubicBezTo>
                <a:cubicBezTo>
                  <a:pt x="15442" y="616"/>
                  <a:pt x="15804" y="713"/>
                  <a:pt x="16071" y="1035"/>
                </a:cubicBezTo>
                <a:cubicBezTo>
                  <a:pt x="15959" y="529"/>
                  <a:pt x="15564" y="298"/>
                  <a:pt x="14591" y="165"/>
                </a:cubicBezTo>
                <a:cubicBezTo>
                  <a:pt x="14658" y="160"/>
                  <a:pt x="14686" y="156"/>
                  <a:pt x="14708" y="156"/>
                </a:cubicBezTo>
                <a:cubicBezTo>
                  <a:pt x="15687" y="114"/>
                  <a:pt x="16388" y="625"/>
                  <a:pt x="16521" y="1463"/>
                </a:cubicBezTo>
                <a:cubicBezTo>
                  <a:pt x="16538" y="1574"/>
                  <a:pt x="16555" y="1684"/>
                  <a:pt x="16571" y="1809"/>
                </a:cubicBezTo>
                <a:cubicBezTo>
                  <a:pt x="17066" y="1339"/>
                  <a:pt x="17717" y="1187"/>
                  <a:pt x="18301" y="1417"/>
                </a:cubicBezTo>
                <a:cubicBezTo>
                  <a:pt x="18151" y="1417"/>
                  <a:pt x="18040" y="1417"/>
                  <a:pt x="17929" y="1417"/>
                </a:cubicBezTo>
                <a:cubicBezTo>
                  <a:pt x="17734" y="1417"/>
                  <a:pt x="17545" y="1436"/>
                  <a:pt x="17367" y="1491"/>
                </a:cubicBezTo>
                <a:cubicBezTo>
                  <a:pt x="17200" y="1546"/>
                  <a:pt x="17066" y="1634"/>
                  <a:pt x="16989" y="1772"/>
                </a:cubicBezTo>
                <a:cubicBezTo>
                  <a:pt x="16944" y="1850"/>
                  <a:pt x="16966" y="1896"/>
                  <a:pt x="17078" y="1915"/>
                </a:cubicBezTo>
                <a:cubicBezTo>
                  <a:pt x="17178" y="1928"/>
                  <a:pt x="17267" y="1919"/>
                  <a:pt x="17361" y="1878"/>
                </a:cubicBezTo>
                <a:cubicBezTo>
                  <a:pt x="17656" y="1744"/>
                  <a:pt x="17973" y="1726"/>
                  <a:pt x="18296" y="1781"/>
                </a:cubicBezTo>
                <a:cubicBezTo>
                  <a:pt x="18023" y="1804"/>
                  <a:pt x="17751" y="1813"/>
                  <a:pt x="17511" y="1961"/>
                </a:cubicBezTo>
                <a:cubicBezTo>
                  <a:pt x="17673" y="1974"/>
                  <a:pt x="17828" y="1970"/>
                  <a:pt x="17984" y="2002"/>
                </a:cubicBezTo>
                <a:cubicBezTo>
                  <a:pt x="18134" y="2030"/>
                  <a:pt x="18290" y="2062"/>
                  <a:pt x="18457" y="2154"/>
                </a:cubicBezTo>
                <a:cubicBezTo>
                  <a:pt x="18279" y="2136"/>
                  <a:pt x="18151" y="2071"/>
                  <a:pt x="18006" y="2103"/>
                </a:cubicBezTo>
                <a:cubicBezTo>
                  <a:pt x="18268" y="2159"/>
                  <a:pt x="18524" y="2218"/>
                  <a:pt x="18780" y="2375"/>
                </a:cubicBezTo>
                <a:cubicBezTo>
                  <a:pt x="18635" y="2361"/>
                  <a:pt x="18552" y="2292"/>
                  <a:pt x="18440" y="2301"/>
                </a:cubicBezTo>
                <a:cubicBezTo>
                  <a:pt x="18452" y="2352"/>
                  <a:pt x="18502" y="2366"/>
                  <a:pt x="18535" y="2389"/>
                </a:cubicBezTo>
                <a:cubicBezTo>
                  <a:pt x="18913" y="2637"/>
                  <a:pt x="19191" y="2951"/>
                  <a:pt x="19319" y="3333"/>
                </a:cubicBezTo>
                <a:cubicBezTo>
                  <a:pt x="19414" y="3618"/>
                  <a:pt x="19570" y="3848"/>
                  <a:pt x="19820" y="4074"/>
                </a:cubicBezTo>
                <a:cubicBezTo>
                  <a:pt x="20404" y="4608"/>
                  <a:pt x="20476" y="5257"/>
                  <a:pt x="20248" y="5934"/>
                </a:cubicBezTo>
                <a:cubicBezTo>
                  <a:pt x="20198" y="6081"/>
                  <a:pt x="20226" y="6183"/>
                  <a:pt x="20343" y="6298"/>
                </a:cubicBezTo>
                <a:cubicBezTo>
                  <a:pt x="20727" y="6680"/>
                  <a:pt x="21033" y="7085"/>
                  <a:pt x="21055" y="7605"/>
                </a:cubicBezTo>
                <a:cubicBezTo>
                  <a:pt x="21072" y="8024"/>
                  <a:pt x="21072" y="8439"/>
                  <a:pt x="20782" y="8812"/>
                </a:cubicBezTo>
                <a:cubicBezTo>
                  <a:pt x="20671" y="8955"/>
                  <a:pt x="20615" y="9116"/>
                  <a:pt x="20599" y="9286"/>
                </a:cubicBezTo>
                <a:cubicBezTo>
                  <a:pt x="20582" y="9443"/>
                  <a:pt x="20621" y="9581"/>
                  <a:pt x="20754" y="9696"/>
                </a:cubicBezTo>
                <a:cubicBezTo>
                  <a:pt x="20866" y="9788"/>
                  <a:pt x="20999" y="9816"/>
                  <a:pt x="21155" y="9788"/>
                </a:cubicBezTo>
                <a:cubicBezTo>
                  <a:pt x="21311" y="9760"/>
                  <a:pt x="21389" y="9673"/>
                  <a:pt x="21422" y="9549"/>
                </a:cubicBezTo>
                <a:cubicBezTo>
                  <a:pt x="21433" y="9502"/>
                  <a:pt x="21444" y="9456"/>
                  <a:pt x="21455" y="9401"/>
                </a:cubicBezTo>
                <a:cubicBezTo>
                  <a:pt x="21600" y="9659"/>
                  <a:pt x="21528" y="9977"/>
                  <a:pt x="21255" y="10055"/>
                </a:cubicBezTo>
                <a:cubicBezTo>
                  <a:pt x="20983" y="10133"/>
                  <a:pt x="20921" y="10235"/>
                  <a:pt x="20938" y="10465"/>
                </a:cubicBezTo>
                <a:cubicBezTo>
                  <a:pt x="20955" y="10764"/>
                  <a:pt x="20699" y="10990"/>
                  <a:pt x="20432" y="11169"/>
                </a:cubicBezTo>
                <a:cubicBezTo>
                  <a:pt x="20243" y="11298"/>
                  <a:pt x="20159" y="11450"/>
                  <a:pt x="20165" y="11643"/>
                </a:cubicBezTo>
                <a:cubicBezTo>
                  <a:pt x="20165" y="11726"/>
                  <a:pt x="20182" y="11805"/>
                  <a:pt x="20137" y="11883"/>
                </a:cubicBezTo>
                <a:cubicBezTo>
                  <a:pt x="19842" y="12458"/>
                  <a:pt x="19375" y="12845"/>
                  <a:pt x="18591" y="12914"/>
                </a:cubicBezTo>
                <a:cubicBezTo>
                  <a:pt x="18196" y="12946"/>
                  <a:pt x="17906" y="13223"/>
                  <a:pt x="17906" y="13550"/>
                </a:cubicBezTo>
                <a:cubicBezTo>
                  <a:pt x="17906" y="13674"/>
                  <a:pt x="17912" y="13798"/>
                  <a:pt x="17906" y="13923"/>
                </a:cubicBezTo>
                <a:cubicBezTo>
                  <a:pt x="17895" y="14144"/>
                  <a:pt x="17851" y="14360"/>
                  <a:pt x="17706" y="14553"/>
                </a:cubicBezTo>
                <a:cubicBezTo>
                  <a:pt x="17595" y="14705"/>
                  <a:pt x="17450" y="14811"/>
                  <a:pt x="17205" y="14843"/>
                </a:cubicBezTo>
                <a:cubicBezTo>
                  <a:pt x="17623" y="14319"/>
                  <a:pt x="17650" y="14245"/>
                  <a:pt x="17511" y="14061"/>
                </a:cubicBezTo>
                <a:cubicBezTo>
                  <a:pt x="17534" y="14503"/>
                  <a:pt x="17200" y="14885"/>
                  <a:pt x="16794" y="14880"/>
                </a:cubicBezTo>
                <a:cubicBezTo>
                  <a:pt x="17300" y="14609"/>
                  <a:pt x="17467" y="14323"/>
                  <a:pt x="17272" y="14056"/>
                </a:cubicBezTo>
                <a:cubicBezTo>
                  <a:pt x="17228" y="14475"/>
                  <a:pt x="16972" y="14751"/>
                  <a:pt x="16527" y="14807"/>
                </a:cubicBezTo>
                <a:cubicBezTo>
                  <a:pt x="16849" y="14664"/>
                  <a:pt x="17078" y="14507"/>
                  <a:pt x="17089" y="14259"/>
                </a:cubicBezTo>
                <a:cubicBezTo>
                  <a:pt x="16877" y="14411"/>
                  <a:pt x="16649" y="14572"/>
                  <a:pt x="16427" y="14742"/>
                </a:cubicBezTo>
                <a:cubicBezTo>
                  <a:pt x="15948" y="15111"/>
                  <a:pt x="15431" y="15424"/>
                  <a:pt x="14797" y="15594"/>
                </a:cubicBezTo>
                <a:cubicBezTo>
                  <a:pt x="14424" y="15691"/>
                  <a:pt x="14046" y="15751"/>
                  <a:pt x="13656" y="15778"/>
                </a:cubicBezTo>
                <a:cubicBezTo>
                  <a:pt x="13211" y="15810"/>
                  <a:pt x="12944" y="16054"/>
                  <a:pt x="12933" y="16423"/>
                </a:cubicBezTo>
                <a:cubicBezTo>
                  <a:pt x="12933" y="16510"/>
                  <a:pt x="12928" y="16598"/>
                  <a:pt x="12944" y="16681"/>
                </a:cubicBezTo>
                <a:cubicBezTo>
                  <a:pt x="13150" y="17569"/>
                  <a:pt x="13484" y="18426"/>
                  <a:pt x="13996" y="19227"/>
                </a:cubicBezTo>
                <a:cubicBezTo>
                  <a:pt x="14324" y="19742"/>
                  <a:pt x="14697" y="20240"/>
                  <a:pt x="15053" y="20746"/>
                </a:cubicBezTo>
                <a:cubicBezTo>
                  <a:pt x="15181" y="20930"/>
                  <a:pt x="15175" y="20935"/>
                  <a:pt x="14930" y="20990"/>
                </a:cubicBezTo>
                <a:cubicBezTo>
                  <a:pt x="13228" y="21359"/>
                  <a:pt x="11487" y="21534"/>
                  <a:pt x="9735" y="21580"/>
                </a:cubicBezTo>
                <a:cubicBezTo>
                  <a:pt x="8995" y="21598"/>
                  <a:pt x="8255" y="21593"/>
                  <a:pt x="7515" y="21561"/>
                </a:cubicBezTo>
                <a:cubicBezTo>
                  <a:pt x="6453" y="21511"/>
                  <a:pt x="5396" y="21409"/>
                  <a:pt x="4344" y="21253"/>
                </a:cubicBezTo>
                <a:cubicBezTo>
                  <a:pt x="4189" y="21230"/>
                  <a:pt x="4144" y="21184"/>
                  <a:pt x="4183" y="21050"/>
                </a:cubicBezTo>
                <a:cubicBezTo>
                  <a:pt x="4450" y="20175"/>
                  <a:pt x="4645" y="19291"/>
                  <a:pt x="4723" y="18389"/>
                </a:cubicBezTo>
                <a:cubicBezTo>
                  <a:pt x="4767" y="17832"/>
                  <a:pt x="4706" y="17288"/>
                  <a:pt x="4433" y="16773"/>
                </a:cubicBezTo>
                <a:cubicBezTo>
                  <a:pt x="4244" y="16423"/>
                  <a:pt x="3966" y="16123"/>
                  <a:pt x="3521" y="15981"/>
                </a:cubicBezTo>
                <a:cubicBezTo>
                  <a:pt x="2932" y="15787"/>
                  <a:pt x="2342" y="15589"/>
                  <a:pt x="1730" y="15437"/>
                </a:cubicBezTo>
                <a:cubicBezTo>
                  <a:pt x="1491" y="15378"/>
                  <a:pt x="1263" y="15295"/>
                  <a:pt x="1051" y="15184"/>
                </a:cubicBezTo>
                <a:cubicBezTo>
                  <a:pt x="384" y="14834"/>
                  <a:pt x="172" y="14342"/>
                  <a:pt x="428" y="13725"/>
                </a:cubicBezTo>
                <a:cubicBezTo>
                  <a:pt x="545" y="13439"/>
                  <a:pt x="579" y="13167"/>
                  <a:pt x="412" y="12877"/>
                </a:cubicBezTo>
                <a:cubicBezTo>
                  <a:pt x="261" y="12620"/>
                  <a:pt x="289" y="12353"/>
                  <a:pt x="523" y="12122"/>
                </a:cubicBezTo>
                <a:cubicBezTo>
                  <a:pt x="584" y="12062"/>
                  <a:pt x="562" y="12026"/>
                  <a:pt x="512" y="11975"/>
                </a:cubicBezTo>
                <a:cubicBezTo>
                  <a:pt x="261" y="11722"/>
                  <a:pt x="228" y="11441"/>
                  <a:pt x="384" y="11142"/>
                </a:cubicBezTo>
                <a:cubicBezTo>
                  <a:pt x="428" y="11059"/>
                  <a:pt x="462" y="10971"/>
                  <a:pt x="484" y="10884"/>
                </a:cubicBezTo>
                <a:cubicBezTo>
                  <a:pt x="545" y="10635"/>
                  <a:pt x="523" y="10410"/>
                  <a:pt x="250" y="10235"/>
                </a:cubicBezTo>
                <a:cubicBezTo>
                  <a:pt x="134" y="10175"/>
                  <a:pt x="67" y="10055"/>
                  <a:pt x="0" y="9935"/>
                </a:cubicBezTo>
                <a:cubicBezTo>
                  <a:pt x="0" y="9839"/>
                  <a:pt x="0" y="9742"/>
                  <a:pt x="0" y="9650"/>
                </a:cubicBezTo>
                <a:cubicBezTo>
                  <a:pt x="156" y="9383"/>
                  <a:pt x="395" y="9180"/>
                  <a:pt x="706" y="9037"/>
                </a:cubicBezTo>
                <a:cubicBezTo>
                  <a:pt x="1040" y="8885"/>
                  <a:pt x="1268" y="8660"/>
                  <a:pt x="1418" y="8374"/>
                </a:cubicBezTo>
                <a:cubicBezTo>
                  <a:pt x="1613" y="8006"/>
                  <a:pt x="1652" y="7615"/>
                  <a:pt x="1619" y="7219"/>
                </a:cubicBezTo>
                <a:cubicBezTo>
                  <a:pt x="1591" y="6896"/>
                  <a:pt x="1591" y="6579"/>
                  <a:pt x="1624" y="6256"/>
                </a:cubicBezTo>
                <a:cubicBezTo>
                  <a:pt x="1672" y="5796"/>
                  <a:pt x="1770" y="5349"/>
                  <a:pt x="1932" y="4919"/>
                </a:cubicBezTo>
                <a:lnTo>
                  <a:pt x="2015" y="4737"/>
                </a:lnTo>
                <a:lnTo>
                  <a:pt x="2074" y="4747"/>
                </a:lnTo>
                <a:cubicBezTo>
                  <a:pt x="2753" y="4747"/>
                  <a:pt x="3303" y="4292"/>
                  <a:pt x="3303" y="3730"/>
                </a:cubicBezTo>
                <a:cubicBezTo>
                  <a:pt x="3303" y="3590"/>
                  <a:pt x="3269" y="3456"/>
                  <a:pt x="3206" y="3334"/>
                </a:cubicBezTo>
                <a:lnTo>
                  <a:pt x="2954" y="3024"/>
                </a:lnTo>
                <a:lnTo>
                  <a:pt x="3055" y="3050"/>
                </a:lnTo>
                <a:cubicBezTo>
                  <a:pt x="3135" y="3064"/>
                  <a:pt x="3218" y="3071"/>
                  <a:pt x="3303" y="3071"/>
                </a:cubicBezTo>
                <a:cubicBezTo>
                  <a:pt x="3812" y="3071"/>
                  <a:pt x="4249" y="2815"/>
                  <a:pt x="4435" y="2450"/>
                </a:cubicBezTo>
                <a:lnTo>
                  <a:pt x="4477" y="2339"/>
                </a:lnTo>
                <a:lnTo>
                  <a:pt x="4709" y="2399"/>
                </a:lnTo>
                <a:cubicBezTo>
                  <a:pt x="4824" y="2418"/>
                  <a:pt x="4942" y="2428"/>
                  <a:pt x="5064" y="2428"/>
                </a:cubicBezTo>
                <a:cubicBezTo>
                  <a:pt x="6037" y="2428"/>
                  <a:pt x="6825" y="1775"/>
                  <a:pt x="6825" y="970"/>
                </a:cubicBezTo>
                <a:cubicBezTo>
                  <a:pt x="6825" y="769"/>
                  <a:pt x="6776" y="577"/>
                  <a:pt x="6687" y="403"/>
                </a:cubicBezTo>
                <a:lnTo>
                  <a:pt x="6562" y="213"/>
                </a:lnTo>
                <a:lnTo>
                  <a:pt x="6686" y="151"/>
                </a:lnTo>
                <a:cubicBezTo>
                  <a:pt x="6725" y="137"/>
                  <a:pt x="6798" y="100"/>
                  <a:pt x="6809" y="128"/>
                </a:cubicBezTo>
                <a:cubicBezTo>
                  <a:pt x="6853" y="229"/>
                  <a:pt x="6931" y="165"/>
                  <a:pt x="6987" y="156"/>
                </a:cubicBezTo>
                <a:cubicBezTo>
                  <a:pt x="7187" y="123"/>
                  <a:pt x="7376" y="36"/>
                  <a:pt x="7599" y="27"/>
                </a:cubicBezTo>
                <a:cubicBezTo>
                  <a:pt x="7576" y="82"/>
                  <a:pt x="7482" y="68"/>
                  <a:pt x="7476" y="137"/>
                </a:cubicBezTo>
                <a:cubicBezTo>
                  <a:pt x="7721" y="179"/>
                  <a:pt x="7944" y="64"/>
                  <a:pt x="8194" y="82"/>
                </a:cubicBezTo>
                <a:cubicBezTo>
                  <a:pt x="8144" y="146"/>
                  <a:pt x="8038" y="119"/>
                  <a:pt x="8005" y="183"/>
                </a:cubicBezTo>
                <a:cubicBezTo>
                  <a:pt x="8021" y="193"/>
                  <a:pt x="8033" y="202"/>
                  <a:pt x="8049" y="206"/>
                </a:cubicBezTo>
                <a:cubicBezTo>
                  <a:pt x="8094" y="216"/>
                  <a:pt x="8138" y="225"/>
                  <a:pt x="8183" y="234"/>
                </a:cubicBezTo>
                <a:cubicBezTo>
                  <a:pt x="8739" y="335"/>
                  <a:pt x="9284" y="298"/>
                  <a:pt x="9824" y="142"/>
                </a:cubicBezTo>
                <a:cubicBezTo>
                  <a:pt x="10146" y="50"/>
                  <a:pt x="10469" y="1"/>
                  <a:pt x="10792" y="0"/>
                </a:cubicBezTo>
                <a:close/>
              </a:path>
            </a:pathLst>
          </a:custGeom>
          <a:solidFill>
            <a:srgbClr val="ED7D1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58" name="Group 3"/>
          <p:cNvGrpSpPr/>
          <p:nvPr/>
        </p:nvGrpSpPr>
        <p:grpSpPr>
          <a:xfrm>
            <a:off x="7552917" y="1082950"/>
            <a:ext cx="1359103" cy="1355810"/>
            <a:chOff x="0" y="0"/>
            <a:chExt cx="1359101" cy="1355808"/>
          </a:xfrm>
        </p:grpSpPr>
        <p:sp>
          <p:nvSpPr>
            <p:cNvPr id="248" name="Oval 6"/>
            <p:cNvSpPr/>
            <p:nvPr/>
          </p:nvSpPr>
          <p:spPr>
            <a:xfrm flipH="1">
              <a:off x="755995" y="315554"/>
              <a:ext cx="603107" cy="603107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9" name="Oval 7"/>
            <p:cNvSpPr/>
            <p:nvPr/>
          </p:nvSpPr>
          <p:spPr>
            <a:xfrm flipH="1">
              <a:off x="392648" y="935048"/>
              <a:ext cx="420761" cy="420761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0" name="Oval 8"/>
            <p:cNvSpPr/>
            <p:nvPr/>
          </p:nvSpPr>
          <p:spPr>
            <a:xfrm flipH="1">
              <a:off x="636788" y="606210"/>
              <a:ext cx="420761" cy="420761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1" name="Oval 10"/>
            <p:cNvSpPr/>
            <p:nvPr/>
          </p:nvSpPr>
          <p:spPr>
            <a:xfrm flipH="1">
              <a:off x="215317" y="597133"/>
              <a:ext cx="354665" cy="354665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2" name="Oval 11"/>
            <p:cNvSpPr/>
            <p:nvPr/>
          </p:nvSpPr>
          <p:spPr>
            <a:xfrm flipH="1">
              <a:off x="473674" y="369323"/>
              <a:ext cx="244141" cy="244141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3" name="Oval 12"/>
            <p:cNvSpPr/>
            <p:nvPr/>
          </p:nvSpPr>
          <p:spPr>
            <a:xfrm flipH="1">
              <a:off x="190951" y="414758"/>
              <a:ext cx="153271" cy="153271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4" name="Oval 13"/>
            <p:cNvSpPr/>
            <p:nvPr/>
          </p:nvSpPr>
          <p:spPr>
            <a:xfrm flipH="1">
              <a:off x="241081" y="0"/>
              <a:ext cx="315555" cy="315554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5" name="Oval 14"/>
            <p:cNvSpPr/>
            <p:nvPr/>
          </p:nvSpPr>
          <p:spPr>
            <a:xfrm flipH="1">
              <a:off x="149412" y="2651"/>
              <a:ext cx="183337" cy="183337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6" name="Oval 15"/>
            <p:cNvSpPr/>
            <p:nvPr/>
          </p:nvSpPr>
          <p:spPr>
            <a:xfrm flipH="1">
              <a:off x="0" y="358761"/>
              <a:ext cx="76637" cy="76637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7" name="Oval 16"/>
            <p:cNvSpPr/>
            <p:nvPr/>
          </p:nvSpPr>
          <p:spPr>
            <a:xfrm flipH="1">
              <a:off x="1180352" y="326495"/>
              <a:ext cx="153271" cy="153271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59" name="Rectangle 42"/>
          <p:cNvSpPr/>
          <p:nvPr/>
        </p:nvSpPr>
        <p:spPr>
          <a:xfrm>
            <a:off x="0" y="0"/>
            <a:ext cx="1242343" cy="6858000"/>
          </a:xfrm>
          <a:prstGeom prst="rect">
            <a:avLst/>
          </a:prstGeom>
          <a:solidFill>
            <a:srgbClr val="435E7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0" name="Straight Connector 27"/>
          <p:cNvSpPr/>
          <p:nvPr/>
        </p:nvSpPr>
        <p:spPr>
          <a:xfrm flipH="1">
            <a:off x="1308208" y="0"/>
            <a:ext cx="1" cy="6858001"/>
          </a:xfrm>
          <a:prstGeom prst="line">
            <a:avLst/>
          </a:prstGeom>
          <a:ln w="63500">
            <a:solidFill>
              <a:srgbClr val="57687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005084" y="339509"/>
            <a:ext cx="6881456" cy="72424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2" name="Trapezoid 24"/>
          <p:cNvSpPr/>
          <p:nvPr/>
        </p:nvSpPr>
        <p:spPr>
          <a:xfrm rot="8369018">
            <a:off x="8701079" y="2510677"/>
            <a:ext cx="651758" cy="657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53" h="21163" extrusionOk="0">
                <a:moveTo>
                  <a:pt x="14074" y="5484"/>
                </a:moveTo>
                <a:cubicBezTo>
                  <a:pt x="14179" y="5582"/>
                  <a:pt x="14304" y="5663"/>
                  <a:pt x="14447" y="5719"/>
                </a:cubicBezTo>
                <a:cubicBezTo>
                  <a:pt x="15015" y="5943"/>
                  <a:pt x="15635" y="5681"/>
                  <a:pt x="15832" y="5134"/>
                </a:cubicBezTo>
                <a:cubicBezTo>
                  <a:pt x="16029" y="4587"/>
                  <a:pt x="15728" y="3962"/>
                  <a:pt x="15159" y="3738"/>
                </a:cubicBezTo>
                <a:cubicBezTo>
                  <a:pt x="14591" y="3515"/>
                  <a:pt x="13970" y="3777"/>
                  <a:pt x="13774" y="4324"/>
                </a:cubicBezTo>
                <a:cubicBezTo>
                  <a:pt x="13626" y="4734"/>
                  <a:pt x="13759" y="5188"/>
                  <a:pt x="14074" y="5484"/>
                </a:cubicBezTo>
                <a:close/>
                <a:moveTo>
                  <a:pt x="16008" y="8842"/>
                </a:moveTo>
                <a:cubicBezTo>
                  <a:pt x="16113" y="8941"/>
                  <a:pt x="16239" y="9022"/>
                  <a:pt x="16381" y="9078"/>
                </a:cubicBezTo>
                <a:cubicBezTo>
                  <a:pt x="16949" y="9301"/>
                  <a:pt x="17570" y="9039"/>
                  <a:pt x="17767" y="8492"/>
                </a:cubicBezTo>
                <a:cubicBezTo>
                  <a:pt x="17964" y="7945"/>
                  <a:pt x="17662" y="7320"/>
                  <a:pt x="17094" y="7097"/>
                </a:cubicBezTo>
                <a:cubicBezTo>
                  <a:pt x="16525" y="6873"/>
                  <a:pt x="15905" y="7135"/>
                  <a:pt x="15708" y="7682"/>
                </a:cubicBezTo>
                <a:cubicBezTo>
                  <a:pt x="15560" y="8093"/>
                  <a:pt x="15693" y="8546"/>
                  <a:pt x="16008" y="8842"/>
                </a:cubicBezTo>
                <a:close/>
                <a:moveTo>
                  <a:pt x="15945" y="12637"/>
                </a:moveTo>
                <a:cubicBezTo>
                  <a:pt x="16050" y="12736"/>
                  <a:pt x="16176" y="12817"/>
                  <a:pt x="16318" y="12873"/>
                </a:cubicBezTo>
                <a:cubicBezTo>
                  <a:pt x="16886" y="13096"/>
                  <a:pt x="17507" y="12834"/>
                  <a:pt x="17704" y="12287"/>
                </a:cubicBezTo>
                <a:cubicBezTo>
                  <a:pt x="17900" y="11740"/>
                  <a:pt x="17599" y="11115"/>
                  <a:pt x="17031" y="10892"/>
                </a:cubicBezTo>
                <a:cubicBezTo>
                  <a:pt x="16462" y="10668"/>
                  <a:pt x="15842" y="10930"/>
                  <a:pt x="15645" y="11477"/>
                </a:cubicBezTo>
                <a:cubicBezTo>
                  <a:pt x="15497" y="11888"/>
                  <a:pt x="15630" y="12341"/>
                  <a:pt x="15945" y="12637"/>
                </a:cubicBezTo>
                <a:close/>
                <a:moveTo>
                  <a:pt x="12502" y="14400"/>
                </a:moveTo>
                <a:cubicBezTo>
                  <a:pt x="12607" y="14498"/>
                  <a:pt x="12732" y="14579"/>
                  <a:pt x="12874" y="14635"/>
                </a:cubicBezTo>
                <a:cubicBezTo>
                  <a:pt x="13443" y="14859"/>
                  <a:pt x="14063" y="14597"/>
                  <a:pt x="14260" y="14050"/>
                </a:cubicBezTo>
                <a:cubicBezTo>
                  <a:pt x="14457" y="13502"/>
                  <a:pt x="14156" y="12878"/>
                  <a:pt x="13587" y="12654"/>
                </a:cubicBezTo>
                <a:cubicBezTo>
                  <a:pt x="13019" y="12431"/>
                  <a:pt x="12398" y="12693"/>
                  <a:pt x="12201" y="13240"/>
                </a:cubicBezTo>
                <a:cubicBezTo>
                  <a:pt x="12054" y="13650"/>
                  <a:pt x="12186" y="14104"/>
                  <a:pt x="12502" y="14400"/>
                </a:cubicBezTo>
                <a:close/>
                <a:moveTo>
                  <a:pt x="7578" y="12231"/>
                </a:moveTo>
                <a:lnTo>
                  <a:pt x="8069" y="2014"/>
                </a:lnTo>
                <a:lnTo>
                  <a:pt x="9052" y="2014"/>
                </a:lnTo>
                <a:lnTo>
                  <a:pt x="9544" y="12231"/>
                </a:lnTo>
                <a:close/>
                <a:moveTo>
                  <a:pt x="5251" y="12207"/>
                </a:moveTo>
                <a:cubicBezTo>
                  <a:pt x="5356" y="12306"/>
                  <a:pt x="5481" y="12387"/>
                  <a:pt x="5623" y="12442"/>
                </a:cubicBezTo>
                <a:cubicBezTo>
                  <a:pt x="6192" y="12666"/>
                  <a:pt x="6812" y="12404"/>
                  <a:pt x="7009" y="11857"/>
                </a:cubicBezTo>
                <a:cubicBezTo>
                  <a:pt x="7206" y="11310"/>
                  <a:pt x="6905" y="10685"/>
                  <a:pt x="6336" y="10461"/>
                </a:cubicBezTo>
                <a:cubicBezTo>
                  <a:pt x="5768" y="10238"/>
                  <a:pt x="5147" y="10500"/>
                  <a:pt x="4950" y="11047"/>
                </a:cubicBezTo>
                <a:cubicBezTo>
                  <a:pt x="4803" y="11457"/>
                  <a:pt x="4935" y="11911"/>
                  <a:pt x="5251" y="12207"/>
                </a:cubicBezTo>
                <a:close/>
                <a:moveTo>
                  <a:pt x="8234" y="14887"/>
                </a:moveTo>
                <a:lnTo>
                  <a:pt x="7746" y="12657"/>
                </a:lnTo>
                <a:lnTo>
                  <a:pt x="9628" y="12748"/>
                </a:lnTo>
                <a:lnTo>
                  <a:pt x="8945" y="14922"/>
                </a:lnTo>
                <a:close/>
                <a:moveTo>
                  <a:pt x="2158" y="9629"/>
                </a:moveTo>
                <a:cubicBezTo>
                  <a:pt x="2263" y="9727"/>
                  <a:pt x="2389" y="9808"/>
                  <a:pt x="2531" y="9864"/>
                </a:cubicBezTo>
                <a:cubicBezTo>
                  <a:pt x="3099" y="10088"/>
                  <a:pt x="3720" y="9826"/>
                  <a:pt x="3917" y="9279"/>
                </a:cubicBezTo>
                <a:cubicBezTo>
                  <a:pt x="4113" y="8732"/>
                  <a:pt x="3812" y="8107"/>
                  <a:pt x="3244" y="7883"/>
                </a:cubicBezTo>
                <a:cubicBezTo>
                  <a:pt x="2675" y="7660"/>
                  <a:pt x="2055" y="7922"/>
                  <a:pt x="1858" y="8469"/>
                </a:cubicBezTo>
                <a:cubicBezTo>
                  <a:pt x="1710" y="8879"/>
                  <a:pt x="1843" y="9333"/>
                  <a:pt x="2158" y="9629"/>
                </a:cubicBezTo>
                <a:close/>
                <a:moveTo>
                  <a:pt x="2137" y="11965"/>
                </a:moveTo>
                <a:cubicBezTo>
                  <a:pt x="649" y="10660"/>
                  <a:pt x="-314" y="9095"/>
                  <a:pt x="94" y="7480"/>
                </a:cubicBezTo>
                <a:cubicBezTo>
                  <a:pt x="1319" y="3218"/>
                  <a:pt x="5143" y="6527"/>
                  <a:pt x="6445" y="5500"/>
                </a:cubicBezTo>
                <a:cubicBezTo>
                  <a:pt x="7747" y="4474"/>
                  <a:pt x="3618" y="2435"/>
                  <a:pt x="6760" y="784"/>
                </a:cubicBezTo>
                <a:cubicBezTo>
                  <a:pt x="8927" y="-437"/>
                  <a:pt x="10463" y="-157"/>
                  <a:pt x="13293" y="1109"/>
                </a:cubicBezTo>
                <a:cubicBezTo>
                  <a:pt x="16123" y="2376"/>
                  <a:pt x="21286" y="6942"/>
                  <a:pt x="19784" y="11455"/>
                </a:cubicBezTo>
                <a:cubicBezTo>
                  <a:pt x="18437" y="15505"/>
                  <a:pt x="13201" y="15886"/>
                  <a:pt x="9770" y="15439"/>
                </a:cubicBezTo>
                <a:cubicBezTo>
                  <a:pt x="9640" y="15311"/>
                  <a:pt x="9496" y="15211"/>
                  <a:pt x="9350" y="15136"/>
                </a:cubicBezTo>
                <a:lnTo>
                  <a:pt x="9226" y="15085"/>
                </a:lnTo>
                <a:lnTo>
                  <a:pt x="9430" y="14072"/>
                </a:lnTo>
                <a:cubicBezTo>
                  <a:pt x="9885" y="14106"/>
                  <a:pt x="10312" y="13850"/>
                  <a:pt x="10469" y="13414"/>
                </a:cubicBezTo>
                <a:cubicBezTo>
                  <a:pt x="10660" y="12882"/>
                  <a:pt x="10380" y="12276"/>
                  <a:pt x="9840" y="12041"/>
                </a:cubicBezTo>
                <a:lnTo>
                  <a:pt x="9897" y="11759"/>
                </a:lnTo>
                <a:lnTo>
                  <a:pt x="9917" y="11760"/>
                </a:lnTo>
                <a:lnTo>
                  <a:pt x="9912" y="11686"/>
                </a:lnTo>
                <a:lnTo>
                  <a:pt x="9925" y="11618"/>
                </a:lnTo>
                <a:lnTo>
                  <a:pt x="9907" y="11618"/>
                </a:lnTo>
                <a:lnTo>
                  <a:pt x="9407" y="4065"/>
                </a:lnTo>
                <a:cubicBezTo>
                  <a:pt x="10295" y="3875"/>
                  <a:pt x="10914" y="3186"/>
                  <a:pt x="10804" y="2493"/>
                </a:cubicBezTo>
                <a:cubicBezTo>
                  <a:pt x="10691" y="1774"/>
                  <a:pt x="9834" y="1323"/>
                  <a:pt x="8891" y="1486"/>
                </a:cubicBezTo>
                <a:cubicBezTo>
                  <a:pt x="7949" y="1649"/>
                  <a:pt x="7276" y="2364"/>
                  <a:pt x="7390" y="3083"/>
                </a:cubicBezTo>
                <a:cubicBezTo>
                  <a:pt x="7433" y="3353"/>
                  <a:pt x="7580" y="3585"/>
                  <a:pt x="7797" y="3761"/>
                </a:cubicBezTo>
                <a:lnTo>
                  <a:pt x="7858" y="3799"/>
                </a:lnTo>
                <a:lnTo>
                  <a:pt x="7314" y="11613"/>
                </a:lnTo>
                <a:lnTo>
                  <a:pt x="7313" y="11613"/>
                </a:lnTo>
                <a:lnTo>
                  <a:pt x="7314" y="11617"/>
                </a:lnTo>
                <a:lnTo>
                  <a:pt x="7305" y="11754"/>
                </a:lnTo>
                <a:lnTo>
                  <a:pt x="7341" y="11754"/>
                </a:lnTo>
                <a:lnTo>
                  <a:pt x="8003" y="15098"/>
                </a:lnTo>
                <a:cubicBezTo>
                  <a:pt x="6200" y="14597"/>
                  <a:pt x="3829" y="13449"/>
                  <a:pt x="2137" y="11965"/>
                </a:cubicBezTo>
                <a:close/>
                <a:moveTo>
                  <a:pt x="7745" y="19697"/>
                </a:moveTo>
                <a:cubicBezTo>
                  <a:pt x="7694" y="19653"/>
                  <a:pt x="7649" y="19611"/>
                  <a:pt x="7607" y="19569"/>
                </a:cubicBezTo>
                <a:cubicBezTo>
                  <a:pt x="7410" y="19371"/>
                  <a:pt x="7307" y="19194"/>
                  <a:pt x="7109" y="18950"/>
                </a:cubicBezTo>
                <a:cubicBezTo>
                  <a:pt x="6492" y="17845"/>
                  <a:pt x="6635" y="16704"/>
                  <a:pt x="7171" y="16013"/>
                </a:cubicBezTo>
                <a:cubicBezTo>
                  <a:pt x="7707" y="15323"/>
                  <a:pt x="8238" y="15158"/>
                  <a:pt x="8837" y="15465"/>
                </a:cubicBezTo>
                <a:cubicBezTo>
                  <a:pt x="9436" y="15772"/>
                  <a:pt x="10010" y="16569"/>
                  <a:pt x="9775" y="17683"/>
                </a:cubicBezTo>
                <a:cubicBezTo>
                  <a:pt x="9333" y="19061"/>
                  <a:pt x="9302" y="19010"/>
                  <a:pt x="10259" y="21163"/>
                </a:cubicBezTo>
                <a:cubicBezTo>
                  <a:pt x="8744" y="20402"/>
                  <a:pt x="8102" y="20006"/>
                  <a:pt x="7745" y="1969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3" name="Oval 21"/>
          <p:cNvSpPr/>
          <p:nvPr/>
        </p:nvSpPr>
        <p:spPr>
          <a:xfrm>
            <a:off x="9708408" y="2901039"/>
            <a:ext cx="675276" cy="591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15" y="10551"/>
                </a:moveTo>
                <a:cubicBezTo>
                  <a:pt x="5925" y="10125"/>
                  <a:pt x="4598" y="11068"/>
                  <a:pt x="4252" y="12657"/>
                </a:cubicBezTo>
                <a:cubicBezTo>
                  <a:pt x="3907" y="14245"/>
                  <a:pt x="4672" y="15878"/>
                  <a:pt x="5963" y="16304"/>
                </a:cubicBezTo>
                <a:cubicBezTo>
                  <a:pt x="7253" y="16730"/>
                  <a:pt x="8580" y="15787"/>
                  <a:pt x="8925" y="14198"/>
                </a:cubicBezTo>
                <a:cubicBezTo>
                  <a:pt x="9271" y="12610"/>
                  <a:pt x="8505" y="10977"/>
                  <a:pt x="7215" y="10551"/>
                </a:cubicBezTo>
                <a:close/>
                <a:moveTo>
                  <a:pt x="7645" y="8573"/>
                </a:moveTo>
                <a:cubicBezTo>
                  <a:pt x="9823" y="9292"/>
                  <a:pt x="11115" y="12047"/>
                  <a:pt x="10532" y="14728"/>
                </a:cubicBezTo>
                <a:cubicBezTo>
                  <a:pt x="9948" y="17409"/>
                  <a:pt x="7710" y="19000"/>
                  <a:pt x="5532" y="18282"/>
                </a:cubicBezTo>
                <a:cubicBezTo>
                  <a:pt x="3355" y="17563"/>
                  <a:pt x="2062" y="14808"/>
                  <a:pt x="2646" y="12127"/>
                </a:cubicBezTo>
                <a:cubicBezTo>
                  <a:pt x="3229" y="9446"/>
                  <a:pt x="5468" y="7855"/>
                  <a:pt x="7645" y="8573"/>
                </a:cubicBezTo>
                <a:close/>
                <a:moveTo>
                  <a:pt x="7802" y="7854"/>
                </a:moveTo>
                <a:cubicBezTo>
                  <a:pt x="5302" y="7030"/>
                  <a:pt x="2732" y="8856"/>
                  <a:pt x="2062" y="11934"/>
                </a:cubicBezTo>
                <a:cubicBezTo>
                  <a:pt x="1392" y="15012"/>
                  <a:pt x="2876" y="18176"/>
                  <a:pt x="5376" y="19001"/>
                </a:cubicBezTo>
                <a:cubicBezTo>
                  <a:pt x="7876" y="19825"/>
                  <a:pt x="10446" y="17999"/>
                  <a:pt x="11116" y="14921"/>
                </a:cubicBezTo>
                <a:cubicBezTo>
                  <a:pt x="11786" y="11843"/>
                  <a:pt x="10302" y="8679"/>
                  <a:pt x="7802" y="7854"/>
                </a:cubicBezTo>
                <a:close/>
                <a:moveTo>
                  <a:pt x="17383" y="10343"/>
                </a:moveTo>
                <a:cubicBezTo>
                  <a:pt x="17275" y="10316"/>
                  <a:pt x="17162" y="10301"/>
                  <a:pt x="17047" y="10301"/>
                </a:cubicBezTo>
                <a:cubicBezTo>
                  <a:pt x="16125" y="10301"/>
                  <a:pt x="15378" y="11221"/>
                  <a:pt x="15378" y="12356"/>
                </a:cubicBezTo>
                <a:cubicBezTo>
                  <a:pt x="15378" y="13490"/>
                  <a:pt x="16125" y="14410"/>
                  <a:pt x="17047" y="14410"/>
                </a:cubicBezTo>
                <a:cubicBezTo>
                  <a:pt x="17969" y="14410"/>
                  <a:pt x="18716" y="13490"/>
                  <a:pt x="18716" y="12356"/>
                </a:cubicBezTo>
                <a:cubicBezTo>
                  <a:pt x="18716" y="11363"/>
                  <a:pt x="18144" y="10534"/>
                  <a:pt x="17383" y="10343"/>
                </a:cubicBezTo>
                <a:close/>
                <a:moveTo>
                  <a:pt x="17615" y="8959"/>
                </a:moveTo>
                <a:cubicBezTo>
                  <a:pt x="18898" y="9282"/>
                  <a:pt x="19863" y="10680"/>
                  <a:pt x="19863" y="12356"/>
                </a:cubicBezTo>
                <a:cubicBezTo>
                  <a:pt x="19863" y="14270"/>
                  <a:pt x="18602" y="15823"/>
                  <a:pt x="17047" y="15823"/>
                </a:cubicBezTo>
                <a:cubicBezTo>
                  <a:pt x="15492" y="15823"/>
                  <a:pt x="14231" y="14270"/>
                  <a:pt x="14231" y="12356"/>
                </a:cubicBezTo>
                <a:cubicBezTo>
                  <a:pt x="14231" y="10441"/>
                  <a:pt x="15492" y="8889"/>
                  <a:pt x="17047" y="8889"/>
                </a:cubicBezTo>
                <a:cubicBezTo>
                  <a:pt x="17242" y="8889"/>
                  <a:pt x="17431" y="8913"/>
                  <a:pt x="17615" y="8959"/>
                </a:cubicBezTo>
                <a:close/>
                <a:moveTo>
                  <a:pt x="7350" y="5135"/>
                </a:moveTo>
                <a:lnTo>
                  <a:pt x="9298" y="5777"/>
                </a:lnTo>
                <a:lnTo>
                  <a:pt x="9270" y="7820"/>
                </a:lnTo>
                <a:lnTo>
                  <a:pt x="9219" y="7804"/>
                </a:lnTo>
                <a:cubicBezTo>
                  <a:pt x="9634" y="8091"/>
                  <a:pt x="10010" y="8444"/>
                  <a:pt x="10327" y="8862"/>
                </a:cubicBezTo>
                <a:lnTo>
                  <a:pt x="11805" y="8410"/>
                </a:lnTo>
                <a:lnTo>
                  <a:pt x="12751" y="10603"/>
                </a:lnTo>
                <a:lnTo>
                  <a:pt x="11699" y="11771"/>
                </a:lnTo>
                <a:cubicBezTo>
                  <a:pt x="11831" y="12363"/>
                  <a:pt x="11893" y="12982"/>
                  <a:pt x="11871" y="13612"/>
                </a:cubicBezTo>
                <a:lnTo>
                  <a:pt x="13185" y="14510"/>
                </a:lnTo>
                <a:lnTo>
                  <a:pt x="12663" y="16909"/>
                </a:lnTo>
                <a:lnTo>
                  <a:pt x="11068" y="16876"/>
                </a:lnTo>
                <a:cubicBezTo>
                  <a:pt x="10866" y="17291"/>
                  <a:pt x="10622" y="17665"/>
                  <a:pt x="10348" y="17999"/>
                </a:cubicBezTo>
                <a:lnTo>
                  <a:pt x="10872" y="19683"/>
                </a:lnTo>
                <a:lnTo>
                  <a:pt x="9220" y="21107"/>
                </a:lnTo>
                <a:lnTo>
                  <a:pt x="7966" y="19767"/>
                </a:lnTo>
                <a:lnTo>
                  <a:pt x="8119" y="19636"/>
                </a:lnTo>
                <a:cubicBezTo>
                  <a:pt x="7639" y="19827"/>
                  <a:pt x="7131" y="19919"/>
                  <a:pt x="6614" y="19916"/>
                </a:cubicBezTo>
                <a:lnTo>
                  <a:pt x="5854" y="21600"/>
                </a:lnTo>
                <a:lnTo>
                  <a:pt x="3906" y="20957"/>
                </a:lnTo>
                <a:lnTo>
                  <a:pt x="3932" y="19031"/>
                </a:lnTo>
                <a:cubicBezTo>
                  <a:pt x="3519" y="18741"/>
                  <a:pt x="3146" y="18387"/>
                  <a:pt x="2831" y="17968"/>
                </a:cubicBezTo>
                <a:lnTo>
                  <a:pt x="2857" y="18035"/>
                </a:lnTo>
                <a:lnTo>
                  <a:pt x="1227" y="18423"/>
                </a:lnTo>
                <a:lnTo>
                  <a:pt x="375" y="16173"/>
                </a:lnTo>
                <a:lnTo>
                  <a:pt x="1477" y="15073"/>
                </a:lnTo>
                <a:cubicBezTo>
                  <a:pt x="1359" y="14542"/>
                  <a:pt x="1298" y="13989"/>
                  <a:pt x="1297" y="13426"/>
                </a:cubicBezTo>
                <a:lnTo>
                  <a:pt x="0" y="12539"/>
                </a:lnTo>
                <a:lnTo>
                  <a:pt x="522" y="10141"/>
                </a:lnTo>
                <a:lnTo>
                  <a:pt x="2009" y="10172"/>
                </a:lnTo>
                <a:cubicBezTo>
                  <a:pt x="2211" y="9733"/>
                  <a:pt x="2454" y="9334"/>
                  <a:pt x="2730" y="8976"/>
                </a:cubicBezTo>
                <a:lnTo>
                  <a:pt x="2232" y="7085"/>
                </a:lnTo>
                <a:lnTo>
                  <a:pt x="3942" y="5770"/>
                </a:lnTo>
                <a:lnTo>
                  <a:pt x="5137" y="7188"/>
                </a:lnTo>
                <a:lnTo>
                  <a:pt x="5125" y="7197"/>
                </a:lnTo>
                <a:cubicBezTo>
                  <a:pt x="5594" y="7015"/>
                  <a:pt x="6090" y="6931"/>
                  <a:pt x="6595" y="6938"/>
                </a:cubicBezTo>
                <a:lnTo>
                  <a:pt x="6544" y="6921"/>
                </a:lnTo>
                <a:close/>
                <a:moveTo>
                  <a:pt x="17699" y="8456"/>
                </a:moveTo>
                <a:cubicBezTo>
                  <a:pt x="17488" y="8403"/>
                  <a:pt x="17270" y="8375"/>
                  <a:pt x="17047" y="8375"/>
                </a:cubicBezTo>
                <a:cubicBezTo>
                  <a:pt x="15261" y="8375"/>
                  <a:pt x="13814" y="10157"/>
                  <a:pt x="13814" y="12356"/>
                </a:cubicBezTo>
                <a:cubicBezTo>
                  <a:pt x="13814" y="14554"/>
                  <a:pt x="15261" y="16336"/>
                  <a:pt x="17047" y="16336"/>
                </a:cubicBezTo>
                <a:cubicBezTo>
                  <a:pt x="18833" y="16336"/>
                  <a:pt x="20281" y="14554"/>
                  <a:pt x="20281" y="12356"/>
                </a:cubicBezTo>
                <a:cubicBezTo>
                  <a:pt x="20281" y="10432"/>
                  <a:pt x="19172" y="8827"/>
                  <a:pt x="17699" y="8456"/>
                </a:cubicBezTo>
                <a:close/>
                <a:moveTo>
                  <a:pt x="17743" y="6662"/>
                </a:moveTo>
                <a:lnTo>
                  <a:pt x="18021" y="8030"/>
                </a:lnTo>
                <a:lnTo>
                  <a:pt x="17984" y="8030"/>
                </a:lnTo>
                <a:cubicBezTo>
                  <a:pt x="18303" y="8130"/>
                  <a:pt x="18604" y="8283"/>
                  <a:pt x="18876" y="8492"/>
                </a:cubicBezTo>
                <a:lnTo>
                  <a:pt x="19795" y="7866"/>
                </a:lnTo>
                <a:lnTo>
                  <a:pt x="20744" y="9119"/>
                </a:lnTo>
                <a:lnTo>
                  <a:pt x="20212" y="10128"/>
                </a:lnTo>
                <a:cubicBezTo>
                  <a:pt x="20386" y="10494"/>
                  <a:pt x="20517" y="10893"/>
                  <a:pt x="20594" y="11317"/>
                </a:cubicBezTo>
                <a:lnTo>
                  <a:pt x="21600" y="11627"/>
                </a:lnTo>
                <a:lnTo>
                  <a:pt x="21600" y="13340"/>
                </a:lnTo>
                <a:lnTo>
                  <a:pt x="20532" y="13669"/>
                </a:lnTo>
                <a:cubicBezTo>
                  <a:pt x="20458" y="13990"/>
                  <a:pt x="20349" y="14293"/>
                  <a:pt x="20215" y="14576"/>
                </a:cubicBezTo>
                <a:lnTo>
                  <a:pt x="20809" y="15582"/>
                </a:lnTo>
                <a:lnTo>
                  <a:pt x="19914" y="16895"/>
                </a:lnTo>
                <a:lnTo>
                  <a:pt x="18885" y="16278"/>
                </a:lnTo>
                <a:lnTo>
                  <a:pt x="18967" y="16156"/>
                </a:lnTo>
                <a:cubicBezTo>
                  <a:pt x="18675" y="16389"/>
                  <a:pt x="18350" y="16562"/>
                  <a:pt x="18005" y="16674"/>
                </a:cubicBezTo>
                <a:lnTo>
                  <a:pt x="17743" y="17963"/>
                </a:lnTo>
                <a:lnTo>
                  <a:pt x="16351" y="17963"/>
                </a:lnTo>
                <a:lnTo>
                  <a:pt x="16090" y="16674"/>
                </a:lnTo>
                <a:cubicBezTo>
                  <a:pt x="15772" y="16571"/>
                  <a:pt x="15473" y="16417"/>
                  <a:pt x="15202" y="16207"/>
                </a:cubicBezTo>
                <a:lnTo>
                  <a:pt x="15228" y="16246"/>
                </a:lnTo>
                <a:lnTo>
                  <a:pt x="14199" y="16863"/>
                </a:lnTo>
                <a:lnTo>
                  <a:pt x="13304" y="15551"/>
                </a:lnTo>
                <a:lnTo>
                  <a:pt x="13879" y="14576"/>
                </a:lnTo>
                <a:cubicBezTo>
                  <a:pt x="13724" y="14248"/>
                  <a:pt x="13603" y="13893"/>
                  <a:pt x="13521" y="13518"/>
                </a:cubicBezTo>
                <a:lnTo>
                  <a:pt x="12528" y="13212"/>
                </a:lnTo>
                <a:lnTo>
                  <a:pt x="12528" y="11499"/>
                </a:lnTo>
                <a:lnTo>
                  <a:pt x="13523" y="11193"/>
                </a:lnTo>
                <a:cubicBezTo>
                  <a:pt x="13594" y="10856"/>
                  <a:pt x="13698" y="10537"/>
                  <a:pt x="13830" y="10238"/>
                </a:cubicBezTo>
                <a:lnTo>
                  <a:pt x="13224" y="9087"/>
                </a:lnTo>
                <a:lnTo>
                  <a:pt x="14173" y="7834"/>
                </a:lnTo>
                <a:lnTo>
                  <a:pt x="15175" y="8517"/>
                </a:lnTo>
                <a:lnTo>
                  <a:pt x="15168" y="8526"/>
                </a:lnTo>
                <a:cubicBezTo>
                  <a:pt x="15454" y="8301"/>
                  <a:pt x="15773" y="8136"/>
                  <a:pt x="16110" y="8030"/>
                </a:cubicBezTo>
                <a:lnTo>
                  <a:pt x="16074" y="8030"/>
                </a:lnTo>
                <a:lnTo>
                  <a:pt x="16351" y="6662"/>
                </a:lnTo>
                <a:close/>
                <a:moveTo>
                  <a:pt x="14722" y="2620"/>
                </a:moveTo>
                <a:cubicBezTo>
                  <a:pt x="14507" y="2536"/>
                  <a:pt x="14271" y="2528"/>
                  <a:pt x="14039" y="2612"/>
                </a:cubicBezTo>
                <a:cubicBezTo>
                  <a:pt x="13420" y="2837"/>
                  <a:pt x="13067" y="3636"/>
                  <a:pt x="13249" y="4398"/>
                </a:cubicBezTo>
                <a:cubicBezTo>
                  <a:pt x="13432" y="5159"/>
                  <a:pt x="14081" y="5594"/>
                  <a:pt x="14700" y="5370"/>
                </a:cubicBezTo>
                <a:cubicBezTo>
                  <a:pt x="15318" y="5145"/>
                  <a:pt x="15672" y="4346"/>
                  <a:pt x="15490" y="3584"/>
                </a:cubicBezTo>
                <a:cubicBezTo>
                  <a:pt x="15375" y="3108"/>
                  <a:pt x="15079" y="2760"/>
                  <a:pt x="14722" y="2620"/>
                </a:cubicBezTo>
                <a:close/>
                <a:moveTo>
                  <a:pt x="15492" y="307"/>
                </a:moveTo>
                <a:lnTo>
                  <a:pt x="16330" y="917"/>
                </a:lnTo>
                <a:lnTo>
                  <a:pt x="16135" y="1725"/>
                </a:lnTo>
                <a:cubicBezTo>
                  <a:pt x="16311" y="1927"/>
                  <a:pt x="16463" y="2163"/>
                  <a:pt x="16583" y="2430"/>
                </a:cubicBezTo>
                <a:lnTo>
                  <a:pt x="17308" y="2392"/>
                </a:lnTo>
                <a:lnTo>
                  <a:pt x="17584" y="3542"/>
                </a:lnTo>
                <a:lnTo>
                  <a:pt x="16920" y="4023"/>
                </a:lnTo>
                <a:cubicBezTo>
                  <a:pt x="16921" y="4256"/>
                  <a:pt x="16897" y="4486"/>
                  <a:pt x="16853" y="4709"/>
                </a:cubicBezTo>
                <a:lnTo>
                  <a:pt x="17413" y="5240"/>
                </a:lnTo>
                <a:lnTo>
                  <a:pt x="17024" y="6338"/>
                </a:lnTo>
                <a:lnTo>
                  <a:pt x="16234" y="6175"/>
                </a:lnTo>
                <a:lnTo>
                  <a:pt x="16269" y="6074"/>
                </a:lnTo>
                <a:cubicBezTo>
                  <a:pt x="16111" y="6301"/>
                  <a:pt x="15921" y="6497"/>
                  <a:pt x="15707" y="6656"/>
                </a:cubicBezTo>
                <a:lnTo>
                  <a:pt x="15738" y="7585"/>
                </a:lnTo>
                <a:lnTo>
                  <a:pt x="14804" y="7924"/>
                </a:lnTo>
                <a:lnTo>
                  <a:pt x="14421" y="7122"/>
                </a:lnTo>
                <a:cubicBezTo>
                  <a:pt x="14192" y="7131"/>
                  <a:pt x="13966" y="7101"/>
                  <a:pt x="13750" y="7026"/>
                </a:cubicBezTo>
                <a:lnTo>
                  <a:pt x="13774" y="7045"/>
                </a:lnTo>
                <a:lnTo>
                  <a:pt x="13183" y="7710"/>
                </a:lnTo>
                <a:lnTo>
                  <a:pt x="12371" y="7048"/>
                </a:lnTo>
                <a:lnTo>
                  <a:pt x="12600" y="6253"/>
                </a:lnTo>
                <a:cubicBezTo>
                  <a:pt x="12443" y="6071"/>
                  <a:pt x="12305" y="5862"/>
                  <a:pt x="12190" y="5630"/>
                </a:cubicBezTo>
                <a:lnTo>
                  <a:pt x="11474" y="5667"/>
                </a:lnTo>
                <a:lnTo>
                  <a:pt x="11198" y="4518"/>
                </a:lnTo>
                <a:lnTo>
                  <a:pt x="11817" y="4069"/>
                </a:lnTo>
                <a:cubicBezTo>
                  <a:pt x="11811" y="3826"/>
                  <a:pt x="11829" y="3586"/>
                  <a:pt x="11870" y="3354"/>
                </a:cubicBezTo>
                <a:lnTo>
                  <a:pt x="11278" y="2729"/>
                </a:lnTo>
                <a:lnTo>
                  <a:pt x="11713" y="1657"/>
                </a:lnTo>
                <a:lnTo>
                  <a:pt x="12495" y="1871"/>
                </a:lnTo>
                <a:lnTo>
                  <a:pt x="12492" y="1878"/>
                </a:lnTo>
                <a:cubicBezTo>
                  <a:pt x="12648" y="1658"/>
                  <a:pt x="12835" y="1469"/>
                  <a:pt x="13045" y="1316"/>
                </a:cubicBezTo>
                <a:lnTo>
                  <a:pt x="13020" y="1325"/>
                </a:lnTo>
                <a:lnTo>
                  <a:pt x="12987" y="339"/>
                </a:lnTo>
                <a:lnTo>
                  <a:pt x="13921" y="0"/>
                </a:lnTo>
                <a:lnTo>
                  <a:pt x="14327" y="850"/>
                </a:lnTo>
                <a:lnTo>
                  <a:pt x="14303" y="859"/>
                </a:lnTo>
                <a:cubicBezTo>
                  <a:pt x="14533" y="849"/>
                  <a:pt x="14759" y="878"/>
                  <a:pt x="14976" y="95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4" name="Rectangle 5"/>
          <p:cNvSpPr/>
          <p:nvPr/>
        </p:nvSpPr>
        <p:spPr>
          <a:xfrm>
            <a:off x="10351613" y="2300788"/>
            <a:ext cx="489441" cy="489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00" y="15326"/>
                </a:moveTo>
                <a:lnTo>
                  <a:pt x="6358" y="15326"/>
                </a:lnTo>
                <a:lnTo>
                  <a:pt x="6358" y="17286"/>
                </a:lnTo>
                <a:lnTo>
                  <a:pt x="4400" y="17286"/>
                </a:lnTo>
                <a:close/>
                <a:moveTo>
                  <a:pt x="3795" y="14721"/>
                </a:moveTo>
                <a:lnTo>
                  <a:pt x="3795" y="17891"/>
                </a:lnTo>
                <a:lnTo>
                  <a:pt x="6963" y="17891"/>
                </a:lnTo>
                <a:lnTo>
                  <a:pt x="6963" y="14721"/>
                </a:lnTo>
                <a:close/>
                <a:moveTo>
                  <a:pt x="2925" y="13850"/>
                </a:moveTo>
                <a:lnTo>
                  <a:pt x="7832" y="13850"/>
                </a:lnTo>
                <a:lnTo>
                  <a:pt x="7832" y="18761"/>
                </a:lnTo>
                <a:lnTo>
                  <a:pt x="2925" y="18761"/>
                </a:lnTo>
                <a:close/>
                <a:moveTo>
                  <a:pt x="0" y="13762"/>
                </a:moveTo>
                <a:lnTo>
                  <a:pt x="1958" y="13762"/>
                </a:lnTo>
                <a:lnTo>
                  <a:pt x="1958" y="19640"/>
                </a:lnTo>
                <a:lnTo>
                  <a:pt x="7832" y="19640"/>
                </a:lnTo>
                <a:lnTo>
                  <a:pt x="7832" y="21600"/>
                </a:lnTo>
                <a:lnTo>
                  <a:pt x="0" y="21600"/>
                </a:lnTo>
                <a:lnTo>
                  <a:pt x="0" y="19640"/>
                </a:lnTo>
                <a:close/>
                <a:moveTo>
                  <a:pt x="19613" y="13739"/>
                </a:moveTo>
                <a:lnTo>
                  <a:pt x="21571" y="13739"/>
                </a:lnTo>
                <a:lnTo>
                  <a:pt x="21571" y="21577"/>
                </a:lnTo>
                <a:lnTo>
                  <a:pt x="13739" y="21577"/>
                </a:lnTo>
                <a:lnTo>
                  <a:pt x="13739" y="19618"/>
                </a:lnTo>
                <a:lnTo>
                  <a:pt x="19613" y="19618"/>
                </a:lnTo>
                <a:close/>
                <a:moveTo>
                  <a:pt x="8391" y="13434"/>
                </a:moveTo>
                <a:lnTo>
                  <a:pt x="9566" y="13434"/>
                </a:lnTo>
                <a:lnTo>
                  <a:pt x="9566" y="15435"/>
                </a:lnTo>
                <a:lnTo>
                  <a:pt x="8391" y="15435"/>
                </a:lnTo>
                <a:close/>
                <a:moveTo>
                  <a:pt x="17265" y="13268"/>
                </a:moveTo>
                <a:lnTo>
                  <a:pt x="18440" y="13268"/>
                </a:lnTo>
                <a:lnTo>
                  <a:pt x="18440" y="14496"/>
                </a:lnTo>
                <a:lnTo>
                  <a:pt x="17265" y="14496"/>
                </a:lnTo>
                <a:close/>
                <a:moveTo>
                  <a:pt x="15283" y="12496"/>
                </a:moveTo>
                <a:lnTo>
                  <a:pt x="16458" y="12496"/>
                </a:lnTo>
                <a:lnTo>
                  <a:pt x="16458" y="14496"/>
                </a:lnTo>
                <a:lnTo>
                  <a:pt x="18434" y="14496"/>
                </a:lnTo>
                <a:lnTo>
                  <a:pt x="18434" y="18761"/>
                </a:lnTo>
                <a:lnTo>
                  <a:pt x="17259" y="18761"/>
                </a:lnTo>
                <a:lnTo>
                  <a:pt x="17259" y="15672"/>
                </a:lnTo>
                <a:lnTo>
                  <a:pt x="16435" y="15672"/>
                </a:lnTo>
                <a:lnTo>
                  <a:pt x="16435" y="14496"/>
                </a:lnTo>
                <a:lnTo>
                  <a:pt x="15283" y="14496"/>
                </a:lnTo>
                <a:close/>
                <a:moveTo>
                  <a:pt x="11389" y="11373"/>
                </a:moveTo>
                <a:lnTo>
                  <a:pt x="12564" y="11373"/>
                </a:lnTo>
                <a:lnTo>
                  <a:pt x="12564" y="12601"/>
                </a:lnTo>
                <a:lnTo>
                  <a:pt x="11389" y="12601"/>
                </a:lnTo>
                <a:close/>
                <a:moveTo>
                  <a:pt x="14449" y="10091"/>
                </a:moveTo>
                <a:lnTo>
                  <a:pt x="15624" y="10091"/>
                </a:lnTo>
                <a:lnTo>
                  <a:pt x="15624" y="11097"/>
                </a:lnTo>
                <a:lnTo>
                  <a:pt x="16262" y="11097"/>
                </a:lnTo>
                <a:lnTo>
                  <a:pt x="16262" y="10272"/>
                </a:lnTo>
                <a:lnTo>
                  <a:pt x="17437" y="10272"/>
                </a:lnTo>
                <a:lnTo>
                  <a:pt x="17437" y="11044"/>
                </a:lnTo>
                <a:lnTo>
                  <a:pt x="18440" y="11044"/>
                </a:lnTo>
                <a:lnTo>
                  <a:pt x="18440" y="12273"/>
                </a:lnTo>
                <a:lnTo>
                  <a:pt x="14625" y="12273"/>
                </a:lnTo>
                <a:lnTo>
                  <a:pt x="14625" y="13321"/>
                </a:lnTo>
                <a:lnTo>
                  <a:pt x="13536" y="13321"/>
                </a:lnTo>
                <a:lnTo>
                  <a:pt x="13536" y="14500"/>
                </a:lnTo>
                <a:lnTo>
                  <a:pt x="13522" y="14500"/>
                </a:lnTo>
                <a:lnTo>
                  <a:pt x="13522" y="15497"/>
                </a:lnTo>
                <a:lnTo>
                  <a:pt x="15449" y="15497"/>
                </a:lnTo>
                <a:lnTo>
                  <a:pt x="15449" y="16585"/>
                </a:lnTo>
                <a:lnTo>
                  <a:pt x="16567" y="16585"/>
                </a:lnTo>
                <a:lnTo>
                  <a:pt x="16567" y="17814"/>
                </a:lnTo>
                <a:lnTo>
                  <a:pt x="15392" y="17814"/>
                </a:lnTo>
                <a:lnTo>
                  <a:pt x="15392" y="16673"/>
                </a:lnTo>
                <a:lnTo>
                  <a:pt x="13450" y="16673"/>
                </a:lnTo>
                <a:lnTo>
                  <a:pt x="13450" y="15500"/>
                </a:lnTo>
                <a:lnTo>
                  <a:pt x="10390" y="15500"/>
                </a:lnTo>
                <a:lnTo>
                  <a:pt x="10390" y="16482"/>
                </a:lnTo>
                <a:lnTo>
                  <a:pt x="12388" y="16482"/>
                </a:lnTo>
                <a:lnTo>
                  <a:pt x="12388" y="17644"/>
                </a:lnTo>
                <a:lnTo>
                  <a:pt x="15392" y="17644"/>
                </a:lnTo>
                <a:lnTo>
                  <a:pt x="15392" y="18820"/>
                </a:lnTo>
                <a:lnTo>
                  <a:pt x="12347" y="18820"/>
                </a:lnTo>
                <a:lnTo>
                  <a:pt x="12347" y="17658"/>
                </a:lnTo>
                <a:lnTo>
                  <a:pt x="11485" y="17658"/>
                </a:lnTo>
                <a:lnTo>
                  <a:pt x="11485" y="18761"/>
                </a:lnTo>
                <a:lnTo>
                  <a:pt x="9486" y="18761"/>
                </a:lnTo>
                <a:lnTo>
                  <a:pt x="9486" y="17586"/>
                </a:lnTo>
                <a:lnTo>
                  <a:pt x="10389" y="17586"/>
                </a:lnTo>
                <a:lnTo>
                  <a:pt x="10389" y="16611"/>
                </a:lnTo>
                <a:lnTo>
                  <a:pt x="8391" y="16611"/>
                </a:lnTo>
                <a:lnTo>
                  <a:pt x="8391" y="15435"/>
                </a:lnTo>
                <a:lnTo>
                  <a:pt x="10214" y="15435"/>
                </a:lnTo>
                <a:lnTo>
                  <a:pt x="10214" y="12601"/>
                </a:lnTo>
                <a:lnTo>
                  <a:pt x="11389" y="12601"/>
                </a:lnTo>
                <a:lnTo>
                  <a:pt x="11389" y="14324"/>
                </a:lnTo>
                <a:lnTo>
                  <a:pt x="12361" y="14324"/>
                </a:lnTo>
                <a:lnTo>
                  <a:pt x="12361" y="13271"/>
                </a:lnTo>
                <a:lnTo>
                  <a:pt x="13450" y="13271"/>
                </a:lnTo>
                <a:lnTo>
                  <a:pt x="13450" y="11097"/>
                </a:lnTo>
                <a:lnTo>
                  <a:pt x="14449" y="11097"/>
                </a:lnTo>
                <a:close/>
                <a:moveTo>
                  <a:pt x="16262" y="9078"/>
                </a:moveTo>
                <a:lnTo>
                  <a:pt x="18262" y="9078"/>
                </a:lnTo>
                <a:lnTo>
                  <a:pt x="18262" y="10254"/>
                </a:lnTo>
                <a:lnTo>
                  <a:pt x="16262" y="10254"/>
                </a:lnTo>
                <a:close/>
                <a:moveTo>
                  <a:pt x="12562" y="8464"/>
                </a:moveTo>
                <a:lnTo>
                  <a:pt x="15392" y="8464"/>
                </a:lnTo>
                <a:lnTo>
                  <a:pt x="15392" y="9640"/>
                </a:lnTo>
                <a:lnTo>
                  <a:pt x="13738" y="9640"/>
                </a:lnTo>
                <a:lnTo>
                  <a:pt x="13738" y="10491"/>
                </a:lnTo>
                <a:lnTo>
                  <a:pt x="12563" y="10491"/>
                </a:lnTo>
                <a:lnTo>
                  <a:pt x="12563" y="9640"/>
                </a:lnTo>
                <a:lnTo>
                  <a:pt x="12562" y="9640"/>
                </a:lnTo>
                <a:close/>
                <a:moveTo>
                  <a:pt x="3353" y="8437"/>
                </a:moveTo>
                <a:lnTo>
                  <a:pt x="5575" y="8437"/>
                </a:lnTo>
                <a:lnTo>
                  <a:pt x="5575" y="9666"/>
                </a:lnTo>
                <a:lnTo>
                  <a:pt x="4528" y="9666"/>
                </a:lnTo>
                <a:lnTo>
                  <a:pt x="4528" y="11320"/>
                </a:lnTo>
                <a:lnTo>
                  <a:pt x="6772" y="11320"/>
                </a:lnTo>
                <a:lnTo>
                  <a:pt x="6772" y="12145"/>
                </a:lnTo>
                <a:lnTo>
                  <a:pt x="7988" y="12145"/>
                </a:lnTo>
                <a:lnTo>
                  <a:pt x="7988" y="13321"/>
                </a:lnTo>
                <a:lnTo>
                  <a:pt x="5597" y="13321"/>
                </a:lnTo>
                <a:lnTo>
                  <a:pt x="5597" y="12496"/>
                </a:lnTo>
                <a:lnTo>
                  <a:pt x="3371" y="12496"/>
                </a:lnTo>
                <a:lnTo>
                  <a:pt x="3371" y="11335"/>
                </a:lnTo>
                <a:lnTo>
                  <a:pt x="3353" y="11335"/>
                </a:lnTo>
                <a:close/>
                <a:moveTo>
                  <a:pt x="9505" y="7208"/>
                </a:moveTo>
                <a:lnTo>
                  <a:pt x="10680" y="7208"/>
                </a:lnTo>
                <a:lnTo>
                  <a:pt x="10680" y="8322"/>
                </a:lnTo>
                <a:lnTo>
                  <a:pt x="11705" y="8322"/>
                </a:lnTo>
                <a:lnTo>
                  <a:pt x="11705" y="9550"/>
                </a:lnTo>
                <a:lnTo>
                  <a:pt x="10530" y="9550"/>
                </a:lnTo>
                <a:lnTo>
                  <a:pt x="10530" y="8437"/>
                </a:lnTo>
                <a:lnTo>
                  <a:pt x="9566" y="8437"/>
                </a:lnTo>
                <a:lnTo>
                  <a:pt x="9566" y="10144"/>
                </a:lnTo>
                <a:lnTo>
                  <a:pt x="11530" y="10144"/>
                </a:lnTo>
                <a:lnTo>
                  <a:pt x="11530" y="11320"/>
                </a:lnTo>
                <a:lnTo>
                  <a:pt x="9581" y="11320"/>
                </a:lnTo>
                <a:lnTo>
                  <a:pt x="9581" y="12299"/>
                </a:lnTo>
                <a:lnTo>
                  <a:pt x="8406" y="12299"/>
                </a:lnTo>
                <a:lnTo>
                  <a:pt x="8406" y="11335"/>
                </a:lnTo>
                <a:lnTo>
                  <a:pt x="8391" y="11335"/>
                </a:lnTo>
                <a:lnTo>
                  <a:pt x="8391" y="11320"/>
                </a:lnTo>
                <a:lnTo>
                  <a:pt x="5606" y="11320"/>
                </a:lnTo>
                <a:lnTo>
                  <a:pt x="5606" y="10144"/>
                </a:lnTo>
                <a:lnTo>
                  <a:pt x="6486" y="10144"/>
                </a:lnTo>
                <a:lnTo>
                  <a:pt x="6486" y="9052"/>
                </a:lnTo>
                <a:lnTo>
                  <a:pt x="7832" y="9052"/>
                </a:lnTo>
                <a:lnTo>
                  <a:pt x="7832" y="10144"/>
                </a:lnTo>
                <a:lnTo>
                  <a:pt x="8391" y="10144"/>
                </a:lnTo>
                <a:lnTo>
                  <a:pt x="8391" y="8437"/>
                </a:lnTo>
                <a:lnTo>
                  <a:pt x="9505" y="8437"/>
                </a:lnTo>
                <a:close/>
                <a:moveTo>
                  <a:pt x="15242" y="4435"/>
                </a:moveTo>
                <a:lnTo>
                  <a:pt x="17200" y="4435"/>
                </a:lnTo>
                <a:lnTo>
                  <a:pt x="17200" y="6394"/>
                </a:lnTo>
                <a:lnTo>
                  <a:pt x="15242" y="6394"/>
                </a:lnTo>
                <a:close/>
                <a:moveTo>
                  <a:pt x="4813" y="4435"/>
                </a:moveTo>
                <a:lnTo>
                  <a:pt x="6772" y="4435"/>
                </a:lnTo>
                <a:lnTo>
                  <a:pt x="6772" y="6394"/>
                </a:lnTo>
                <a:lnTo>
                  <a:pt x="4813" y="6394"/>
                </a:lnTo>
                <a:close/>
                <a:moveTo>
                  <a:pt x="14637" y="3829"/>
                </a:moveTo>
                <a:lnTo>
                  <a:pt x="14637" y="7000"/>
                </a:lnTo>
                <a:lnTo>
                  <a:pt x="17805" y="7000"/>
                </a:lnTo>
                <a:lnTo>
                  <a:pt x="17805" y="3829"/>
                </a:lnTo>
                <a:close/>
                <a:moveTo>
                  <a:pt x="4208" y="3829"/>
                </a:moveTo>
                <a:lnTo>
                  <a:pt x="4208" y="7000"/>
                </a:lnTo>
                <a:lnTo>
                  <a:pt x="7376" y="7000"/>
                </a:lnTo>
                <a:lnTo>
                  <a:pt x="7376" y="3829"/>
                </a:lnTo>
                <a:close/>
                <a:moveTo>
                  <a:pt x="13768" y="2959"/>
                </a:moveTo>
                <a:lnTo>
                  <a:pt x="18675" y="2959"/>
                </a:lnTo>
                <a:lnTo>
                  <a:pt x="18675" y="7870"/>
                </a:lnTo>
                <a:lnTo>
                  <a:pt x="13768" y="7870"/>
                </a:lnTo>
                <a:close/>
                <a:moveTo>
                  <a:pt x="3339" y="2959"/>
                </a:moveTo>
                <a:lnTo>
                  <a:pt x="8246" y="2959"/>
                </a:lnTo>
                <a:lnTo>
                  <a:pt x="8246" y="7870"/>
                </a:lnTo>
                <a:lnTo>
                  <a:pt x="3339" y="7870"/>
                </a:lnTo>
                <a:close/>
                <a:moveTo>
                  <a:pt x="11360" y="2957"/>
                </a:moveTo>
                <a:lnTo>
                  <a:pt x="12419" y="2957"/>
                </a:lnTo>
                <a:lnTo>
                  <a:pt x="12419" y="4133"/>
                </a:lnTo>
                <a:lnTo>
                  <a:pt x="11360" y="4133"/>
                </a:lnTo>
                <a:close/>
                <a:moveTo>
                  <a:pt x="9526" y="2957"/>
                </a:moveTo>
                <a:lnTo>
                  <a:pt x="10701" y="2957"/>
                </a:lnTo>
                <a:lnTo>
                  <a:pt x="10701" y="5369"/>
                </a:lnTo>
                <a:lnTo>
                  <a:pt x="11530" y="5369"/>
                </a:lnTo>
                <a:lnTo>
                  <a:pt x="11530" y="5369"/>
                </a:lnTo>
                <a:lnTo>
                  <a:pt x="12705" y="5369"/>
                </a:lnTo>
                <a:lnTo>
                  <a:pt x="12705" y="8118"/>
                </a:lnTo>
                <a:lnTo>
                  <a:pt x="11530" y="8118"/>
                </a:lnTo>
                <a:lnTo>
                  <a:pt x="11530" y="6545"/>
                </a:lnTo>
                <a:lnTo>
                  <a:pt x="9504" y="6545"/>
                </a:lnTo>
                <a:lnTo>
                  <a:pt x="9504" y="5369"/>
                </a:lnTo>
                <a:lnTo>
                  <a:pt x="9526" y="5369"/>
                </a:lnTo>
                <a:close/>
                <a:moveTo>
                  <a:pt x="24" y="32"/>
                </a:moveTo>
                <a:lnTo>
                  <a:pt x="7856" y="32"/>
                </a:lnTo>
                <a:lnTo>
                  <a:pt x="7856" y="1991"/>
                </a:lnTo>
                <a:lnTo>
                  <a:pt x="1982" y="1991"/>
                </a:lnTo>
                <a:lnTo>
                  <a:pt x="1982" y="7870"/>
                </a:lnTo>
                <a:lnTo>
                  <a:pt x="24" y="7870"/>
                </a:lnTo>
                <a:lnTo>
                  <a:pt x="24" y="1991"/>
                </a:lnTo>
                <a:close/>
                <a:moveTo>
                  <a:pt x="13768" y="0"/>
                </a:moveTo>
                <a:lnTo>
                  <a:pt x="21600" y="0"/>
                </a:lnTo>
                <a:lnTo>
                  <a:pt x="21600" y="7838"/>
                </a:lnTo>
                <a:lnTo>
                  <a:pt x="19642" y="7838"/>
                </a:lnTo>
                <a:lnTo>
                  <a:pt x="19642" y="1960"/>
                </a:lnTo>
                <a:lnTo>
                  <a:pt x="13768" y="196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5" name="Freeform: Shape 49"/>
          <p:cNvSpPr/>
          <p:nvPr/>
        </p:nvSpPr>
        <p:spPr>
          <a:xfrm rot="5400000">
            <a:off x="10385290" y="3603707"/>
            <a:ext cx="455429" cy="456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9" h="20225" extrusionOk="0">
                <a:moveTo>
                  <a:pt x="1" y="14636"/>
                </a:moveTo>
                <a:cubicBezTo>
                  <a:pt x="-18" y="9801"/>
                  <a:pt x="191" y="6160"/>
                  <a:pt x="172" y="1325"/>
                </a:cubicBezTo>
                <a:cubicBezTo>
                  <a:pt x="172" y="593"/>
                  <a:pt x="795" y="0"/>
                  <a:pt x="1563" y="0"/>
                </a:cubicBezTo>
                <a:lnTo>
                  <a:pt x="3024" y="0"/>
                </a:lnTo>
                <a:cubicBezTo>
                  <a:pt x="3792" y="0"/>
                  <a:pt x="4415" y="593"/>
                  <a:pt x="4415" y="1325"/>
                </a:cubicBezTo>
                <a:cubicBezTo>
                  <a:pt x="4403" y="2464"/>
                  <a:pt x="4389" y="3443"/>
                  <a:pt x="4375" y="4316"/>
                </a:cubicBezTo>
                <a:lnTo>
                  <a:pt x="4361" y="5115"/>
                </a:lnTo>
                <a:lnTo>
                  <a:pt x="9748" y="4969"/>
                </a:lnTo>
                <a:cubicBezTo>
                  <a:pt x="11667" y="4917"/>
                  <a:pt x="13586" y="4845"/>
                  <a:pt x="15506" y="4691"/>
                </a:cubicBezTo>
                <a:cubicBezTo>
                  <a:pt x="18889" y="4063"/>
                  <a:pt x="17242" y="311"/>
                  <a:pt x="13748" y="1485"/>
                </a:cubicBezTo>
                <a:cubicBezTo>
                  <a:pt x="16765" y="-1375"/>
                  <a:pt x="21249" y="507"/>
                  <a:pt x="21198" y="3613"/>
                </a:cubicBezTo>
                <a:cubicBezTo>
                  <a:pt x="21179" y="5072"/>
                  <a:pt x="21582" y="7380"/>
                  <a:pt x="16084" y="8050"/>
                </a:cubicBezTo>
                <a:lnTo>
                  <a:pt x="4307" y="8243"/>
                </a:lnTo>
                <a:lnTo>
                  <a:pt x="4299" y="8757"/>
                </a:lnTo>
                <a:cubicBezTo>
                  <a:pt x="4290" y="9439"/>
                  <a:pt x="4285" y="10130"/>
                  <a:pt x="4284" y="10886"/>
                </a:cubicBezTo>
                <a:lnTo>
                  <a:pt x="4287" y="11691"/>
                </a:lnTo>
                <a:lnTo>
                  <a:pt x="16575" y="11691"/>
                </a:lnTo>
                <a:cubicBezTo>
                  <a:pt x="19885" y="11770"/>
                  <a:pt x="21122" y="13194"/>
                  <a:pt x="21148" y="15206"/>
                </a:cubicBezTo>
                <a:cubicBezTo>
                  <a:pt x="21191" y="16302"/>
                  <a:pt x="20302" y="17028"/>
                  <a:pt x="18564" y="16422"/>
                </a:cubicBezTo>
                <a:cubicBezTo>
                  <a:pt x="16265" y="15572"/>
                  <a:pt x="15873" y="14631"/>
                  <a:pt x="13299" y="14692"/>
                </a:cubicBezTo>
                <a:cubicBezTo>
                  <a:pt x="11181" y="14718"/>
                  <a:pt x="9469" y="14747"/>
                  <a:pt x="6897" y="14792"/>
                </a:cubicBezTo>
                <a:lnTo>
                  <a:pt x="4347" y="14836"/>
                </a:lnTo>
                <a:lnTo>
                  <a:pt x="4403" y="15519"/>
                </a:lnTo>
                <a:cubicBezTo>
                  <a:pt x="4892" y="18086"/>
                  <a:pt x="7073" y="20206"/>
                  <a:pt x="6181" y="20225"/>
                </a:cubicBezTo>
                <a:cubicBezTo>
                  <a:pt x="3703" y="19664"/>
                  <a:pt x="29" y="17856"/>
                  <a:pt x="1" y="1463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6" name="Frame 1"/>
          <p:cNvSpPr/>
          <p:nvPr/>
        </p:nvSpPr>
        <p:spPr>
          <a:xfrm>
            <a:off x="9493570" y="1878930"/>
            <a:ext cx="474353" cy="64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56" y="17613"/>
                </a:moveTo>
                <a:cubicBezTo>
                  <a:pt x="9885" y="17613"/>
                  <a:pt x="9423" y="17942"/>
                  <a:pt x="9423" y="18349"/>
                </a:cubicBezTo>
                <a:cubicBezTo>
                  <a:pt x="9423" y="18755"/>
                  <a:pt x="9885" y="19085"/>
                  <a:pt x="10456" y="19085"/>
                </a:cubicBezTo>
                <a:cubicBezTo>
                  <a:pt x="11026" y="19085"/>
                  <a:pt x="11489" y="18755"/>
                  <a:pt x="11489" y="18349"/>
                </a:cubicBezTo>
                <a:cubicBezTo>
                  <a:pt x="11489" y="17942"/>
                  <a:pt x="11026" y="17613"/>
                  <a:pt x="10456" y="17613"/>
                </a:cubicBezTo>
                <a:close/>
                <a:moveTo>
                  <a:pt x="12999" y="17367"/>
                </a:moveTo>
                <a:cubicBezTo>
                  <a:pt x="12809" y="17367"/>
                  <a:pt x="12654" y="17477"/>
                  <a:pt x="12654" y="17613"/>
                </a:cubicBezTo>
                <a:cubicBezTo>
                  <a:pt x="12654" y="17748"/>
                  <a:pt x="12809" y="17858"/>
                  <a:pt x="12999" y="17858"/>
                </a:cubicBezTo>
                <a:cubicBezTo>
                  <a:pt x="13189" y="17858"/>
                  <a:pt x="13343" y="17748"/>
                  <a:pt x="13343" y="17613"/>
                </a:cubicBezTo>
                <a:cubicBezTo>
                  <a:pt x="13343" y="17477"/>
                  <a:pt x="13189" y="17367"/>
                  <a:pt x="12999" y="17367"/>
                </a:cubicBezTo>
                <a:close/>
                <a:moveTo>
                  <a:pt x="11489" y="15428"/>
                </a:moveTo>
                <a:cubicBezTo>
                  <a:pt x="11108" y="15428"/>
                  <a:pt x="10800" y="15648"/>
                  <a:pt x="10800" y="15919"/>
                </a:cubicBezTo>
                <a:cubicBezTo>
                  <a:pt x="10800" y="16190"/>
                  <a:pt x="11108" y="16409"/>
                  <a:pt x="11489" y="16409"/>
                </a:cubicBezTo>
                <a:cubicBezTo>
                  <a:pt x="11869" y="16409"/>
                  <a:pt x="12177" y="16190"/>
                  <a:pt x="12177" y="15919"/>
                </a:cubicBezTo>
                <a:cubicBezTo>
                  <a:pt x="12177" y="15648"/>
                  <a:pt x="11869" y="15428"/>
                  <a:pt x="11489" y="15428"/>
                </a:cubicBezTo>
                <a:close/>
                <a:moveTo>
                  <a:pt x="2467" y="13155"/>
                </a:moveTo>
                <a:lnTo>
                  <a:pt x="9671" y="13155"/>
                </a:lnTo>
                <a:lnTo>
                  <a:pt x="5221" y="18852"/>
                </a:lnTo>
                <a:lnTo>
                  <a:pt x="6877" y="18852"/>
                </a:lnTo>
                <a:lnTo>
                  <a:pt x="11326" y="13155"/>
                </a:lnTo>
                <a:lnTo>
                  <a:pt x="15137" y="13155"/>
                </a:lnTo>
                <a:lnTo>
                  <a:pt x="15137" y="19778"/>
                </a:lnTo>
                <a:lnTo>
                  <a:pt x="2467" y="19778"/>
                </a:lnTo>
                <a:close/>
                <a:moveTo>
                  <a:pt x="2467" y="11740"/>
                </a:moveTo>
                <a:lnTo>
                  <a:pt x="5221" y="11740"/>
                </a:lnTo>
                <a:lnTo>
                  <a:pt x="5221" y="12328"/>
                </a:lnTo>
                <a:lnTo>
                  <a:pt x="2467" y="12328"/>
                </a:lnTo>
                <a:close/>
                <a:moveTo>
                  <a:pt x="2467" y="10196"/>
                </a:moveTo>
                <a:lnTo>
                  <a:pt x="6323" y="10196"/>
                </a:lnTo>
                <a:lnTo>
                  <a:pt x="6323" y="10785"/>
                </a:lnTo>
                <a:lnTo>
                  <a:pt x="2467" y="10785"/>
                </a:lnTo>
                <a:close/>
                <a:moveTo>
                  <a:pt x="2467" y="8653"/>
                </a:moveTo>
                <a:lnTo>
                  <a:pt x="5221" y="8653"/>
                </a:lnTo>
                <a:lnTo>
                  <a:pt x="5221" y="9242"/>
                </a:lnTo>
                <a:lnTo>
                  <a:pt x="2467" y="9242"/>
                </a:lnTo>
                <a:close/>
                <a:moveTo>
                  <a:pt x="2467" y="7110"/>
                </a:moveTo>
                <a:lnTo>
                  <a:pt x="6323" y="7110"/>
                </a:lnTo>
                <a:lnTo>
                  <a:pt x="6323" y="7699"/>
                </a:lnTo>
                <a:lnTo>
                  <a:pt x="2467" y="7699"/>
                </a:lnTo>
                <a:close/>
                <a:moveTo>
                  <a:pt x="13262" y="5664"/>
                </a:moveTo>
                <a:lnTo>
                  <a:pt x="13276" y="5681"/>
                </a:lnTo>
                <a:lnTo>
                  <a:pt x="1347" y="5681"/>
                </a:lnTo>
                <a:lnTo>
                  <a:pt x="1347" y="20640"/>
                </a:lnTo>
                <a:lnTo>
                  <a:pt x="16281" y="20640"/>
                </a:lnTo>
                <a:lnTo>
                  <a:pt x="16281" y="9389"/>
                </a:lnTo>
                <a:lnTo>
                  <a:pt x="16307" y="9423"/>
                </a:lnTo>
                <a:lnTo>
                  <a:pt x="19332" y="5673"/>
                </a:lnTo>
                <a:lnTo>
                  <a:pt x="17172" y="5670"/>
                </a:lnTo>
                <a:lnTo>
                  <a:pt x="11326" y="13155"/>
                </a:lnTo>
                <a:lnTo>
                  <a:pt x="9671" y="13155"/>
                </a:lnTo>
                <a:lnTo>
                  <a:pt x="15518" y="5667"/>
                </a:lnTo>
                <a:close/>
                <a:moveTo>
                  <a:pt x="19944" y="0"/>
                </a:moveTo>
                <a:lnTo>
                  <a:pt x="21600" y="0"/>
                </a:lnTo>
                <a:lnTo>
                  <a:pt x="17917" y="4717"/>
                </a:lnTo>
                <a:lnTo>
                  <a:pt x="21600" y="4722"/>
                </a:lnTo>
                <a:lnTo>
                  <a:pt x="17627" y="9648"/>
                </a:lnTo>
                <a:lnTo>
                  <a:pt x="17627" y="21600"/>
                </a:lnTo>
                <a:lnTo>
                  <a:pt x="0" y="21600"/>
                </a:lnTo>
                <a:lnTo>
                  <a:pt x="0" y="4721"/>
                </a:lnTo>
                <a:lnTo>
                  <a:pt x="13522" y="4721"/>
                </a:lnTo>
                <a:lnTo>
                  <a:pt x="13514" y="4710"/>
                </a:lnTo>
                <a:lnTo>
                  <a:pt x="16263" y="471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그룹 1"/>
          <p:cNvGrpSpPr/>
          <p:nvPr/>
        </p:nvGrpSpPr>
        <p:grpSpPr>
          <a:xfrm>
            <a:off x="8914193" y="1702662"/>
            <a:ext cx="2307769" cy="2309829"/>
            <a:chOff x="0" y="0"/>
            <a:chExt cx="2307768" cy="2309828"/>
          </a:xfrm>
        </p:grpSpPr>
        <p:sp>
          <p:nvSpPr>
            <p:cNvPr id="274" name="Oval 9"/>
            <p:cNvSpPr/>
            <p:nvPr/>
          </p:nvSpPr>
          <p:spPr>
            <a:xfrm>
              <a:off x="-1" y="-1"/>
              <a:ext cx="2307770" cy="2309830"/>
            </a:xfrm>
            <a:prstGeom prst="ellipse">
              <a:avLst/>
            </a:prstGeom>
            <a:noFill/>
            <a:ln w="15875" cap="flat">
              <a:solidFill>
                <a:srgbClr val="32B5D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5" name="Oval 11"/>
            <p:cNvSpPr/>
            <p:nvPr/>
          </p:nvSpPr>
          <p:spPr>
            <a:xfrm>
              <a:off x="1941780" y="337439"/>
              <a:ext cx="233419" cy="233629"/>
            </a:xfrm>
            <a:prstGeom prst="ellipse">
              <a:avLst/>
            </a:prstGeom>
            <a:solidFill>
              <a:srgbClr val="32B5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79" name="그룹 4"/>
          <p:cNvGrpSpPr/>
          <p:nvPr/>
        </p:nvGrpSpPr>
        <p:grpSpPr>
          <a:xfrm>
            <a:off x="925988" y="1702662"/>
            <a:ext cx="2307770" cy="2309829"/>
            <a:chOff x="0" y="0"/>
            <a:chExt cx="2307768" cy="2309828"/>
          </a:xfrm>
        </p:grpSpPr>
        <p:sp>
          <p:nvSpPr>
            <p:cNvPr id="277" name="Oval 13"/>
            <p:cNvSpPr/>
            <p:nvPr/>
          </p:nvSpPr>
          <p:spPr>
            <a:xfrm>
              <a:off x="-1" y="-1"/>
              <a:ext cx="2307770" cy="2309830"/>
            </a:xfrm>
            <a:prstGeom prst="ellipse">
              <a:avLst/>
            </a:prstGeom>
            <a:noFill/>
            <a:ln w="15875" cap="flat">
              <a:solidFill>
                <a:srgbClr val="ED7D1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8" name="Oval 14"/>
            <p:cNvSpPr/>
            <p:nvPr/>
          </p:nvSpPr>
          <p:spPr>
            <a:xfrm>
              <a:off x="1941780" y="337439"/>
              <a:ext cx="233419" cy="233629"/>
            </a:xfrm>
            <a:prstGeom prst="ellipse">
              <a:avLst/>
            </a:prstGeom>
            <a:solidFill>
              <a:srgbClr val="ED7D1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82" name="그룹 3"/>
          <p:cNvGrpSpPr/>
          <p:nvPr/>
        </p:nvGrpSpPr>
        <p:grpSpPr>
          <a:xfrm>
            <a:off x="4920091" y="1702662"/>
            <a:ext cx="2307769" cy="2309829"/>
            <a:chOff x="0" y="0"/>
            <a:chExt cx="2307768" cy="2309828"/>
          </a:xfrm>
        </p:grpSpPr>
        <p:sp>
          <p:nvSpPr>
            <p:cNvPr id="280" name="Oval 16"/>
            <p:cNvSpPr/>
            <p:nvPr/>
          </p:nvSpPr>
          <p:spPr>
            <a:xfrm>
              <a:off x="-1" y="-1"/>
              <a:ext cx="2307770" cy="2309830"/>
            </a:xfrm>
            <a:prstGeom prst="ellipse">
              <a:avLst/>
            </a:prstGeom>
            <a:noFill/>
            <a:ln w="15875" cap="flat">
              <a:solidFill>
                <a:srgbClr val="B44B97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1" name="Oval 17"/>
            <p:cNvSpPr/>
            <p:nvPr/>
          </p:nvSpPr>
          <p:spPr>
            <a:xfrm>
              <a:off x="1941780" y="337439"/>
              <a:ext cx="233419" cy="233629"/>
            </a:xfrm>
            <a:prstGeom prst="ellipse">
              <a:avLst/>
            </a:prstGeom>
            <a:solidFill>
              <a:srgbClr val="B44B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8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96181" y="1873774"/>
            <a:ext cx="1967388" cy="196760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090283" y="1873774"/>
            <a:ext cx="1967387" cy="196760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084387" y="1873774"/>
            <a:ext cx="1967387" cy="196760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6" name="Straight Connector 2"/>
          <p:cNvSpPr/>
          <p:nvPr/>
        </p:nvSpPr>
        <p:spPr>
          <a:xfrm>
            <a:off x="848278" y="4911997"/>
            <a:ext cx="2463193" cy="1"/>
          </a:xfrm>
          <a:prstGeom prst="line">
            <a:avLst/>
          </a:prstGeom>
          <a:ln w="635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7" name="Straight Connector 31"/>
          <p:cNvSpPr/>
          <p:nvPr/>
        </p:nvSpPr>
        <p:spPr>
          <a:xfrm>
            <a:off x="4842381" y="4911997"/>
            <a:ext cx="2463192" cy="1"/>
          </a:xfrm>
          <a:prstGeom prst="line">
            <a:avLst/>
          </a:prstGeom>
          <a:ln w="635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8" name="Straight Connector 40"/>
          <p:cNvSpPr/>
          <p:nvPr/>
        </p:nvSpPr>
        <p:spPr>
          <a:xfrm>
            <a:off x="8836483" y="4911997"/>
            <a:ext cx="2463192" cy="1"/>
          </a:xfrm>
          <a:prstGeom prst="line">
            <a:avLst/>
          </a:prstGeom>
          <a:ln w="635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339509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90" name="TextBox 21"/>
          <p:cNvSpPr txBox="1"/>
          <p:nvPr/>
        </p:nvSpPr>
        <p:spPr>
          <a:xfrm>
            <a:off x="0" y="6532027"/>
            <a:ext cx="12192000" cy="313393"/>
          </a:xfrm>
          <a:prstGeom prst="rect">
            <a:avLst/>
          </a:prstGeom>
          <a:gradFill>
            <a:gsLst>
              <a:gs pos="0">
                <a:srgbClr val="E61358"/>
              </a:gs>
              <a:gs pos="13000">
                <a:srgbClr val="E61358"/>
              </a:gs>
              <a:gs pos="18000">
                <a:srgbClr val="ED7D1F"/>
              </a:gs>
              <a:gs pos="37000">
                <a:srgbClr val="ED7D1F"/>
              </a:gs>
              <a:gs pos="42000">
                <a:srgbClr val="A0C82F"/>
              </a:gs>
              <a:gs pos="62000">
                <a:srgbClr val="A0C82F"/>
              </a:gs>
              <a:gs pos="67000">
                <a:srgbClr val="32B5D3"/>
              </a:gs>
              <a:gs pos="72000">
                <a:srgbClr val="32B5D3"/>
              </a:gs>
              <a:gs pos="77000">
                <a:srgbClr val="B44B97"/>
              </a:gs>
              <a:gs pos="98980">
                <a:srgbClr val="B44B97"/>
              </a:gs>
            </a:gsLst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just">
              <a:defRPr sz="1600" spc="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Science Technology Engineering Arts Mathematics</a:t>
            </a:r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roup 2"/>
          <p:cNvGrpSpPr/>
          <p:nvPr/>
        </p:nvGrpSpPr>
        <p:grpSpPr>
          <a:xfrm>
            <a:off x="599806" y="1349502"/>
            <a:ext cx="4011434" cy="4907289"/>
            <a:chOff x="0" y="0"/>
            <a:chExt cx="4011433" cy="4907287"/>
          </a:xfrm>
        </p:grpSpPr>
        <p:sp>
          <p:nvSpPr>
            <p:cNvPr id="298" name="Freeform: Shape 3"/>
            <p:cNvSpPr/>
            <p:nvPr/>
          </p:nvSpPr>
          <p:spPr>
            <a:xfrm flipH="1">
              <a:off x="1278845" y="4060245"/>
              <a:ext cx="1879345" cy="84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600" extrusionOk="0">
                  <a:moveTo>
                    <a:pt x="11017" y="0"/>
                  </a:moveTo>
                  <a:cubicBezTo>
                    <a:pt x="11326" y="4679"/>
                    <a:pt x="11540" y="7400"/>
                    <a:pt x="11421" y="10120"/>
                  </a:cubicBezTo>
                  <a:cubicBezTo>
                    <a:pt x="11397" y="10827"/>
                    <a:pt x="11326" y="11480"/>
                    <a:pt x="11112" y="12405"/>
                  </a:cubicBezTo>
                  <a:cubicBezTo>
                    <a:pt x="10636" y="14527"/>
                    <a:pt x="9304" y="14908"/>
                    <a:pt x="8614" y="14962"/>
                  </a:cubicBezTo>
                  <a:cubicBezTo>
                    <a:pt x="6235" y="15071"/>
                    <a:pt x="1406" y="15724"/>
                    <a:pt x="574" y="15778"/>
                  </a:cubicBezTo>
                  <a:cubicBezTo>
                    <a:pt x="478" y="15778"/>
                    <a:pt x="-45" y="15778"/>
                    <a:pt x="3" y="15887"/>
                  </a:cubicBezTo>
                  <a:cubicBezTo>
                    <a:pt x="26" y="15942"/>
                    <a:pt x="145" y="16322"/>
                    <a:pt x="145" y="16322"/>
                  </a:cubicBezTo>
                  <a:cubicBezTo>
                    <a:pt x="431" y="17193"/>
                    <a:pt x="9351" y="20947"/>
                    <a:pt x="10803" y="21546"/>
                  </a:cubicBezTo>
                  <a:cubicBezTo>
                    <a:pt x="10945" y="21600"/>
                    <a:pt x="11064" y="21600"/>
                    <a:pt x="11207" y="21600"/>
                  </a:cubicBezTo>
                  <a:cubicBezTo>
                    <a:pt x="12515" y="21382"/>
                    <a:pt x="19676" y="19913"/>
                    <a:pt x="20532" y="17955"/>
                  </a:cubicBezTo>
                  <a:cubicBezTo>
                    <a:pt x="21555" y="15561"/>
                    <a:pt x="20485" y="7726"/>
                    <a:pt x="19747" y="2612"/>
                  </a:cubicBezTo>
                  <a:cubicBezTo>
                    <a:pt x="20056" y="2013"/>
                    <a:pt x="15679" y="816"/>
                    <a:pt x="11017" y="0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9" name="Freeform: Shape 4"/>
            <p:cNvSpPr/>
            <p:nvPr/>
          </p:nvSpPr>
          <p:spPr>
            <a:xfrm flipH="1">
              <a:off x="1316053" y="4060245"/>
              <a:ext cx="1843352" cy="82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5" h="21600" extrusionOk="0">
                  <a:moveTo>
                    <a:pt x="10379" y="0"/>
                  </a:moveTo>
                  <a:cubicBezTo>
                    <a:pt x="10678" y="4657"/>
                    <a:pt x="10885" y="7350"/>
                    <a:pt x="10770" y="10099"/>
                  </a:cubicBezTo>
                  <a:cubicBezTo>
                    <a:pt x="10747" y="10828"/>
                    <a:pt x="10678" y="11445"/>
                    <a:pt x="10471" y="12399"/>
                  </a:cubicBezTo>
                  <a:cubicBezTo>
                    <a:pt x="10010" y="14475"/>
                    <a:pt x="8721" y="14924"/>
                    <a:pt x="8099" y="14924"/>
                  </a:cubicBezTo>
                  <a:cubicBezTo>
                    <a:pt x="6349" y="15036"/>
                    <a:pt x="868" y="15765"/>
                    <a:pt x="108" y="16158"/>
                  </a:cubicBezTo>
                  <a:cubicBezTo>
                    <a:pt x="-1135" y="16831"/>
                    <a:pt x="8721" y="20927"/>
                    <a:pt x="10195" y="21544"/>
                  </a:cubicBezTo>
                  <a:cubicBezTo>
                    <a:pt x="10310" y="21600"/>
                    <a:pt x="10448" y="21600"/>
                    <a:pt x="10563" y="21600"/>
                  </a:cubicBezTo>
                  <a:cubicBezTo>
                    <a:pt x="11784" y="21376"/>
                    <a:pt x="18669" y="19973"/>
                    <a:pt x="19498" y="17953"/>
                  </a:cubicBezTo>
                  <a:cubicBezTo>
                    <a:pt x="20465" y="15597"/>
                    <a:pt x="19452" y="7798"/>
                    <a:pt x="18738" y="2693"/>
                  </a:cubicBezTo>
                  <a:cubicBezTo>
                    <a:pt x="19014" y="2020"/>
                    <a:pt x="14823" y="785"/>
                    <a:pt x="10379" y="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0" name="Freeform: Shape 5"/>
            <p:cNvSpPr/>
            <p:nvPr/>
          </p:nvSpPr>
          <p:spPr>
            <a:xfrm flipH="1">
              <a:off x="0" y="0"/>
              <a:ext cx="4009498" cy="426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75" extrusionOk="0">
                  <a:moveTo>
                    <a:pt x="19308" y="21471"/>
                  </a:moveTo>
                  <a:lnTo>
                    <a:pt x="564" y="19496"/>
                  </a:lnTo>
                  <a:cubicBezTo>
                    <a:pt x="231" y="19463"/>
                    <a:pt x="-21" y="19184"/>
                    <a:pt x="2" y="18873"/>
                  </a:cubicBezTo>
                  <a:lnTo>
                    <a:pt x="713" y="5883"/>
                  </a:lnTo>
                  <a:cubicBezTo>
                    <a:pt x="736" y="5089"/>
                    <a:pt x="931" y="4863"/>
                    <a:pt x="1206" y="4799"/>
                  </a:cubicBezTo>
                  <a:lnTo>
                    <a:pt x="20742" y="21"/>
                  </a:lnTo>
                  <a:cubicBezTo>
                    <a:pt x="21166" y="-86"/>
                    <a:pt x="21579" y="225"/>
                    <a:pt x="21556" y="633"/>
                  </a:cubicBezTo>
                  <a:lnTo>
                    <a:pt x="20283" y="20709"/>
                  </a:lnTo>
                  <a:cubicBezTo>
                    <a:pt x="20237" y="21170"/>
                    <a:pt x="19801" y="21514"/>
                    <a:pt x="19308" y="21471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1" name="Freeform: Shape 6"/>
            <p:cNvSpPr/>
            <p:nvPr/>
          </p:nvSpPr>
          <p:spPr>
            <a:xfrm flipH="1">
              <a:off x="40335" y="0"/>
              <a:ext cx="3953957" cy="3712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01" extrusionOk="0">
                  <a:moveTo>
                    <a:pt x="20425" y="21501"/>
                  </a:moveTo>
                  <a:lnTo>
                    <a:pt x="0" y="20043"/>
                  </a:lnTo>
                  <a:lnTo>
                    <a:pt x="628" y="6166"/>
                  </a:lnTo>
                  <a:cubicBezTo>
                    <a:pt x="640" y="5869"/>
                    <a:pt x="838" y="5610"/>
                    <a:pt x="1117" y="5523"/>
                  </a:cubicBezTo>
                  <a:lnTo>
                    <a:pt x="20750" y="25"/>
                  </a:lnTo>
                  <a:cubicBezTo>
                    <a:pt x="21181" y="-99"/>
                    <a:pt x="21600" y="259"/>
                    <a:pt x="21565" y="729"/>
                  </a:cubicBezTo>
                  <a:lnTo>
                    <a:pt x="20425" y="21501"/>
                  </a:lnTo>
                  <a:close/>
                </a:path>
              </a:pathLst>
            </a:custGeom>
            <a:solidFill>
              <a:srgbClr val="1A1A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2" name="Freeform: Shape 7"/>
            <p:cNvSpPr/>
            <p:nvPr/>
          </p:nvSpPr>
          <p:spPr>
            <a:xfrm flipH="1">
              <a:off x="262602" y="277352"/>
              <a:ext cx="3631409" cy="3157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20" y="21600"/>
                  </a:moveTo>
                  <a:lnTo>
                    <a:pt x="0" y="20695"/>
                  </a:lnTo>
                  <a:lnTo>
                    <a:pt x="673" y="54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3" name="Freeform: Shape 8"/>
            <p:cNvSpPr/>
            <p:nvPr/>
          </p:nvSpPr>
          <p:spPr>
            <a:xfrm flipH="1">
              <a:off x="249801" y="3469233"/>
              <a:ext cx="3761633" cy="799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44" extrusionOk="0">
                  <a:moveTo>
                    <a:pt x="86" y="0"/>
                  </a:moveTo>
                  <a:lnTo>
                    <a:pt x="0" y="7580"/>
                  </a:lnTo>
                  <a:cubicBezTo>
                    <a:pt x="-12" y="9233"/>
                    <a:pt x="245" y="10715"/>
                    <a:pt x="600" y="10885"/>
                  </a:cubicBezTo>
                  <a:lnTo>
                    <a:pt x="20449" y="21315"/>
                  </a:lnTo>
                  <a:cubicBezTo>
                    <a:pt x="20964" y="21600"/>
                    <a:pt x="21429" y="19776"/>
                    <a:pt x="21453" y="17326"/>
                  </a:cubicBezTo>
                  <a:lnTo>
                    <a:pt x="21588" y="6269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4" name="Freeform: Shape 9"/>
            <p:cNvSpPr/>
            <p:nvPr/>
          </p:nvSpPr>
          <p:spPr>
            <a:xfrm flipH="1">
              <a:off x="250942" y="275530"/>
              <a:ext cx="2591594" cy="3169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93" y="1951"/>
                  </a:moveTo>
                  <a:lnTo>
                    <a:pt x="21600" y="0"/>
                  </a:lnTo>
                  <a:lnTo>
                    <a:pt x="19967" y="21600"/>
                  </a:lnTo>
                  <a:lnTo>
                    <a:pt x="0" y="20881"/>
                  </a:lnTo>
                  <a:lnTo>
                    <a:pt x="11093" y="1951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339509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59406" y="1640713"/>
            <a:ext cx="3631410" cy="315774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313" name="Group 11"/>
          <p:cNvGrpSpPr/>
          <p:nvPr/>
        </p:nvGrpSpPr>
        <p:grpSpPr>
          <a:xfrm>
            <a:off x="5427360" y="1143268"/>
            <a:ext cx="1337279" cy="220480"/>
            <a:chOff x="0" y="0"/>
            <a:chExt cx="1337277" cy="220479"/>
          </a:xfrm>
        </p:grpSpPr>
        <p:sp>
          <p:nvSpPr>
            <p:cNvPr id="308" name="Rectangle 12"/>
            <p:cNvSpPr/>
            <p:nvPr/>
          </p:nvSpPr>
          <p:spPr>
            <a:xfrm rot="10800000" flipH="1">
              <a:off x="0" y="0"/>
              <a:ext cx="220478" cy="220479"/>
            </a:xfrm>
            <a:prstGeom prst="rect">
              <a:avLst/>
            </a:prstGeom>
            <a:solidFill>
              <a:srgbClr val="E613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Rectangle 14"/>
            <p:cNvSpPr/>
            <p:nvPr/>
          </p:nvSpPr>
          <p:spPr>
            <a:xfrm rot="10800000" flipH="1">
              <a:off x="279200" y="0"/>
              <a:ext cx="220479" cy="220479"/>
            </a:xfrm>
            <a:prstGeom prst="rect">
              <a:avLst/>
            </a:prstGeom>
            <a:solidFill>
              <a:srgbClr val="ED7D1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Rectangle 15"/>
            <p:cNvSpPr/>
            <p:nvPr/>
          </p:nvSpPr>
          <p:spPr>
            <a:xfrm rot="10800000" flipH="1">
              <a:off x="558399" y="0"/>
              <a:ext cx="220479" cy="220479"/>
            </a:xfrm>
            <a:prstGeom prst="rect">
              <a:avLst/>
            </a:prstGeom>
            <a:solidFill>
              <a:srgbClr val="A0C8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Rectangle 16"/>
            <p:cNvSpPr/>
            <p:nvPr/>
          </p:nvSpPr>
          <p:spPr>
            <a:xfrm rot="10800000" flipH="1">
              <a:off x="837600" y="0"/>
              <a:ext cx="220479" cy="220479"/>
            </a:xfrm>
            <a:prstGeom prst="rect">
              <a:avLst/>
            </a:prstGeom>
            <a:solidFill>
              <a:srgbClr val="32B5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Rectangle 17"/>
            <p:cNvSpPr/>
            <p:nvPr/>
          </p:nvSpPr>
          <p:spPr>
            <a:xfrm rot="10800000" flipH="1">
              <a:off x="1116799" y="0"/>
              <a:ext cx="220479" cy="220479"/>
            </a:xfrm>
            <a:prstGeom prst="rect">
              <a:avLst/>
            </a:prstGeom>
            <a:solidFill>
              <a:srgbClr val="B44B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2"/>
          <p:cNvSpPr/>
          <p:nvPr/>
        </p:nvSpPr>
        <p:spPr>
          <a:xfrm>
            <a:off x="0" y="3254185"/>
            <a:ext cx="12192000" cy="1296145"/>
          </a:xfrm>
          <a:prstGeom prst="rect">
            <a:avLst/>
          </a:prstGeom>
          <a:solidFill>
            <a:srgbClr val="435E7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27" name="Group 8"/>
          <p:cNvGrpSpPr/>
          <p:nvPr/>
        </p:nvGrpSpPr>
        <p:grpSpPr>
          <a:xfrm>
            <a:off x="741800" y="1570966"/>
            <a:ext cx="2520001" cy="4680001"/>
            <a:chOff x="0" y="0"/>
            <a:chExt cx="2520000" cy="4679999"/>
          </a:xfrm>
        </p:grpSpPr>
        <p:sp>
          <p:nvSpPr>
            <p:cNvPr id="322" name="Rounded Rectangle 3"/>
            <p:cNvSpPr/>
            <p:nvPr/>
          </p:nvSpPr>
          <p:spPr>
            <a:xfrm>
              <a:off x="0" y="0"/>
              <a:ext cx="2520001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Rectangle 5"/>
            <p:cNvSpPr/>
            <p:nvPr/>
          </p:nvSpPr>
          <p:spPr>
            <a:xfrm>
              <a:off x="1151988" y="231280"/>
              <a:ext cx="216025" cy="34351"/>
            </a:xfrm>
            <a:prstGeom prst="rect">
              <a:avLst/>
            </a:prstGeom>
            <a:solidFill>
              <a:srgbClr val="B0B0B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326" name="Group 1"/>
            <p:cNvGrpSpPr/>
            <p:nvPr/>
          </p:nvGrpSpPr>
          <p:grpSpPr>
            <a:xfrm>
              <a:off x="1103708" y="4263324"/>
              <a:ext cx="312585" cy="312585"/>
              <a:chOff x="0" y="0"/>
              <a:chExt cx="312583" cy="312583"/>
            </a:xfrm>
          </p:grpSpPr>
          <p:sp>
            <p:nvSpPr>
              <p:cNvPr id="324" name="Oval 4"/>
              <p:cNvSpPr/>
              <p:nvPr/>
            </p:nvSpPr>
            <p:spPr>
              <a:xfrm>
                <a:off x="0" y="0"/>
                <a:ext cx="312584" cy="312584"/>
              </a:xfrm>
              <a:prstGeom prst="ellipse">
                <a:avLst/>
              </a:prstGeom>
              <a:gradFill flip="none" rotWithShape="1"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808080"/>
                  </a:gs>
                  <a:gs pos="100000">
                    <a:srgbClr val="BFBFBF"/>
                  </a:gs>
                </a:gsLst>
                <a:lin ang="10800000" scaled="0"/>
              </a:gradFill>
              <a:ln w="3175" cap="flat">
                <a:solidFill>
                  <a:srgbClr val="26262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5" name="Rounded Rectangle 7"/>
              <p:cNvSpPr/>
              <p:nvPr/>
            </p:nvSpPr>
            <p:spPr>
              <a:xfrm>
                <a:off x="84805" y="84283"/>
                <a:ext cx="142970" cy="144017"/>
              </a:xfrm>
              <a:prstGeom prst="roundRect">
                <a:avLst>
                  <a:gd name="adj" fmla="val 16667"/>
                </a:avLst>
              </a:prstGeom>
              <a:solidFill>
                <a:srgbClr val="737373"/>
              </a:solidFill>
              <a:ln w="6350" cap="flat">
                <a:solidFill>
                  <a:srgbClr val="B0B0B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32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21679" y="1930402"/>
            <a:ext cx="2160242" cy="37444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339509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grpSp>
        <p:nvGrpSpPr>
          <p:cNvPr id="335" name="Group 28"/>
          <p:cNvGrpSpPr/>
          <p:nvPr/>
        </p:nvGrpSpPr>
        <p:grpSpPr>
          <a:xfrm>
            <a:off x="5427360" y="1143268"/>
            <a:ext cx="1337279" cy="220480"/>
            <a:chOff x="0" y="0"/>
            <a:chExt cx="1337277" cy="220479"/>
          </a:xfrm>
        </p:grpSpPr>
        <p:sp>
          <p:nvSpPr>
            <p:cNvPr id="330" name="Rectangle 29"/>
            <p:cNvSpPr/>
            <p:nvPr/>
          </p:nvSpPr>
          <p:spPr>
            <a:xfrm rot="10800000" flipH="1">
              <a:off x="0" y="0"/>
              <a:ext cx="220478" cy="220479"/>
            </a:xfrm>
            <a:prstGeom prst="rect">
              <a:avLst/>
            </a:prstGeom>
            <a:solidFill>
              <a:srgbClr val="E613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Rectangle 30"/>
            <p:cNvSpPr/>
            <p:nvPr/>
          </p:nvSpPr>
          <p:spPr>
            <a:xfrm rot="10800000" flipH="1">
              <a:off x="279200" y="0"/>
              <a:ext cx="220479" cy="220479"/>
            </a:xfrm>
            <a:prstGeom prst="rect">
              <a:avLst/>
            </a:prstGeom>
            <a:solidFill>
              <a:srgbClr val="ED7D1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Rectangle 31"/>
            <p:cNvSpPr/>
            <p:nvPr/>
          </p:nvSpPr>
          <p:spPr>
            <a:xfrm rot="10800000" flipH="1">
              <a:off x="558399" y="0"/>
              <a:ext cx="220479" cy="220479"/>
            </a:xfrm>
            <a:prstGeom prst="rect">
              <a:avLst/>
            </a:prstGeom>
            <a:solidFill>
              <a:srgbClr val="A0C8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Rectangle 32"/>
            <p:cNvSpPr/>
            <p:nvPr/>
          </p:nvSpPr>
          <p:spPr>
            <a:xfrm rot="10800000" flipH="1">
              <a:off x="837600" y="0"/>
              <a:ext cx="220479" cy="220479"/>
            </a:xfrm>
            <a:prstGeom prst="rect">
              <a:avLst/>
            </a:prstGeom>
            <a:solidFill>
              <a:srgbClr val="32B5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4" name="Rectangle 33"/>
            <p:cNvSpPr/>
            <p:nvPr/>
          </p:nvSpPr>
          <p:spPr>
            <a:xfrm rot="10800000" flipH="1">
              <a:off x="1116799" y="0"/>
              <a:ext cx="220479" cy="220479"/>
            </a:xfrm>
            <a:prstGeom prst="rect">
              <a:avLst/>
            </a:prstGeom>
            <a:solidFill>
              <a:srgbClr val="B44B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직사각형 2"/>
          <p:cNvSpPr/>
          <p:nvPr/>
        </p:nvSpPr>
        <p:spPr>
          <a:xfrm>
            <a:off x="673240" y="1141826"/>
            <a:ext cx="10862269" cy="5054324"/>
          </a:xfrm>
          <a:prstGeom prst="rect">
            <a:avLst/>
          </a:prstGeom>
          <a:solidFill>
            <a:srgbClr val="ED7D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4" name="그림 개체 틀 5"/>
          <p:cNvSpPr>
            <a:spLocks noGrp="1"/>
          </p:cNvSpPr>
          <p:nvPr>
            <p:ph type="pic" sz="half" idx="13"/>
          </p:nvPr>
        </p:nvSpPr>
        <p:spPr>
          <a:xfrm>
            <a:off x="6229977" y="653142"/>
            <a:ext cx="4824558" cy="505432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직사각형 21"/>
          <p:cNvSpPr/>
          <p:nvPr/>
        </p:nvSpPr>
        <p:spPr>
          <a:xfrm>
            <a:off x="-1" y="1894645"/>
            <a:ext cx="12192001" cy="3068709"/>
          </a:xfrm>
          <a:prstGeom prst="rect">
            <a:avLst/>
          </a:prstGeom>
          <a:solidFill>
            <a:srgbClr val="E6135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3" name="그림 개체 틀 25"/>
          <p:cNvSpPr>
            <a:spLocks noGrp="1"/>
          </p:cNvSpPr>
          <p:nvPr>
            <p:ph type="pic" idx="13"/>
          </p:nvPr>
        </p:nvSpPr>
        <p:spPr>
          <a:xfrm>
            <a:off x="4697013" y="52057"/>
            <a:ext cx="6847889" cy="675388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6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657F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22251" y="6603002"/>
            <a:ext cx="245751" cy="2257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그림 개체 틀 33"/>
          <p:cNvSpPr>
            <a:spLocks noGrp="1"/>
          </p:cNvSpPr>
          <p:nvPr>
            <p:ph type="pic" idx="13"/>
          </p:nvPr>
        </p:nvSpPr>
        <p:spPr>
          <a:xfrm>
            <a:off x="4940090" y="0"/>
            <a:ext cx="7251911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그림 개체 틀 2"/>
          <p:cNvSpPr>
            <a:spLocks noGrp="1"/>
          </p:cNvSpPr>
          <p:nvPr>
            <p:ph type="pic" sz="quarter" idx="13"/>
          </p:nvPr>
        </p:nvSpPr>
        <p:spPr>
          <a:xfrm>
            <a:off x="706992" y="1802659"/>
            <a:ext cx="2160001" cy="241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0" name="Rectangle 2"/>
          <p:cNvSpPr/>
          <p:nvPr/>
        </p:nvSpPr>
        <p:spPr>
          <a:xfrm>
            <a:off x="701132" y="1634002"/>
            <a:ext cx="2160000" cy="175027"/>
          </a:xfrm>
          <a:prstGeom prst="rect">
            <a:avLst/>
          </a:prstGeom>
          <a:solidFill>
            <a:srgbClr val="B44B9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1" name="그림 개체 틀 2"/>
          <p:cNvSpPr>
            <a:spLocks noGrp="1"/>
          </p:cNvSpPr>
          <p:nvPr>
            <p:ph type="pic" sz="quarter" idx="14"/>
          </p:nvPr>
        </p:nvSpPr>
        <p:spPr>
          <a:xfrm>
            <a:off x="2865184" y="1802659"/>
            <a:ext cx="2160000" cy="241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2" name="Rectangle 34"/>
          <p:cNvSpPr/>
          <p:nvPr/>
        </p:nvSpPr>
        <p:spPr>
          <a:xfrm>
            <a:off x="2861277" y="1634002"/>
            <a:ext cx="2160001" cy="175027"/>
          </a:xfrm>
          <a:prstGeom prst="rect">
            <a:avLst/>
          </a:prstGeom>
          <a:solidFill>
            <a:srgbClr val="E6135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3" name="그림 개체 틀 2"/>
          <p:cNvSpPr>
            <a:spLocks noGrp="1"/>
          </p:cNvSpPr>
          <p:nvPr>
            <p:ph type="pic" sz="quarter" idx="15"/>
          </p:nvPr>
        </p:nvSpPr>
        <p:spPr>
          <a:xfrm>
            <a:off x="5023375" y="1802659"/>
            <a:ext cx="2160001" cy="241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4" name="Rectangle 38"/>
          <p:cNvSpPr/>
          <p:nvPr/>
        </p:nvSpPr>
        <p:spPr>
          <a:xfrm>
            <a:off x="5021422" y="1634002"/>
            <a:ext cx="2160001" cy="175027"/>
          </a:xfrm>
          <a:prstGeom prst="rect">
            <a:avLst/>
          </a:prstGeom>
          <a:solidFill>
            <a:srgbClr val="ED7D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5" name="그림 개체 틀 2"/>
          <p:cNvSpPr>
            <a:spLocks noGrp="1"/>
          </p:cNvSpPr>
          <p:nvPr>
            <p:ph type="pic" sz="quarter" idx="16"/>
          </p:nvPr>
        </p:nvSpPr>
        <p:spPr>
          <a:xfrm>
            <a:off x="7181566" y="1802659"/>
            <a:ext cx="2160001" cy="241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6" name="Rectangle 40"/>
          <p:cNvSpPr/>
          <p:nvPr/>
        </p:nvSpPr>
        <p:spPr>
          <a:xfrm>
            <a:off x="7181567" y="1634002"/>
            <a:ext cx="2160001" cy="175027"/>
          </a:xfrm>
          <a:prstGeom prst="rect">
            <a:avLst/>
          </a:prstGeom>
          <a:solidFill>
            <a:srgbClr val="A0C82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7" name="그림 개체 틀 2"/>
          <p:cNvSpPr>
            <a:spLocks noGrp="1"/>
          </p:cNvSpPr>
          <p:nvPr>
            <p:ph type="pic" sz="quarter" idx="17"/>
          </p:nvPr>
        </p:nvSpPr>
        <p:spPr>
          <a:xfrm>
            <a:off x="9341712" y="1802659"/>
            <a:ext cx="2160001" cy="241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8" name="Rectangle 42"/>
          <p:cNvSpPr/>
          <p:nvPr/>
        </p:nvSpPr>
        <p:spPr>
          <a:xfrm>
            <a:off x="9341712" y="1634002"/>
            <a:ext cx="2160001" cy="175027"/>
          </a:xfrm>
          <a:prstGeom prst="rect">
            <a:avLst/>
          </a:prstGeom>
          <a:solidFill>
            <a:srgbClr val="32B5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339509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0" name="Rectangle 19"/>
          <p:cNvSpPr/>
          <p:nvPr/>
        </p:nvSpPr>
        <p:spPr>
          <a:xfrm>
            <a:off x="0" y="6649277"/>
            <a:ext cx="9893376" cy="85286"/>
          </a:xfrm>
          <a:prstGeom prst="rect">
            <a:avLst/>
          </a:prstGeom>
          <a:solidFill>
            <a:srgbClr val="E6135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95" name="Group 20"/>
          <p:cNvGrpSpPr/>
          <p:nvPr/>
        </p:nvGrpSpPr>
        <p:grpSpPr>
          <a:xfrm>
            <a:off x="9917983" y="6189825"/>
            <a:ext cx="2134868" cy="660408"/>
            <a:chOff x="0" y="0"/>
            <a:chExt cx="2134866" cy="660406"/>
          </a:xfrm>
        </p:grpSpPr>
        <p:grpSp>
          <p:nvGrpSpPr>
            <p:cNvPr id="386" name="Group 21"/>
            <p:cNvGrpSpPr/>
            <p:nvPr/>
          </p:nvGrpSpPr>
          <p:grpSpPr>
            <a:xfrm>
              <a:off x="3176" y="144712"/>
              <a:ext cx="2131691" cy="398889"/>
              <a:chOff x="0" y="0"/>
              <a:chExt cx="2131690" cy="398888"/>
            </a:xfrm>
          </p:grpSpPr>
          <p:sp>
            <p:nvSpPr>
              <p:cNvPr id="381" name="Rectangle 30"/>
              <p:cNvSpPr/>
              <p:nvPr/>
            </p:nvSpPr>
            <p:spPr>
              <a:xfrm>
                <a:off x="0" y="-1"/>
                <a:ext cx="398888" cy="398890"/>
              </a:xfrm>
              <a:prstGeom prst="rect">
                <a:avLst/>
              </a:prstGeom>
              <a:solidFill>
                <a:srgbClr val="E613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2" name="Rectangle 45"/>
              <p:cNvSpPr/>
              <p:nvPr/>
            </p:nvSpPr>
            <p:spPr>
              <a:xfrm>
                <a:off x="433200" y="-1"/>
                <a:ext cx="398888" cy="398890"/>
              </a:xfrm>
              <a:prstGeom prst="rect">
                <a:avLst/>
              </a:prstGeom>
              <a:solidFill>
                <a:srgbClr val="ED7D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3" name="Rectangle 46"/>
              <p:cNvSpPr/>
              <p:nvPr/>
            </p:nvSpPr>
            <p:spPr>
              <a:xfrm>
                <a:off x="866401" y="-1"/>
                <a:ext cx="398888" cy="398890"/>
              </a:xfrm>
              <a:prstGeom prst="rect">
                <a:avLst/>
              </a:prstGeom>
              <a:solidFill>
                <a:srgbClr val="A0C8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4" name="Rectangle 47"/>
              <p:cNvSpPr/>
              <p:nvPr/>
            </p:nvSpPr>
            <p:spPr>
              <a:xfrm>
                <a:off x="1299602" y="-1"/>
                <a:ext cx="398888" cy="398890"/>
              </a:xfrm>
              <a:prstGeom prst="rect">
                <a:avLst/>
              </a:prstGeom>
              <a:solidFill>
                <a:srgbClr val="32B5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5" name="Rectangle 48"/>
              <p:cNvSpPr/>
              <p:nvPr/>
            </p:nvSpPr>
            <p:spPr>
              <a:xfrm>
                <a:off x="1732803" y="-1"/>
                <a:ext cx="398888" cy="398890"/>
              </a:xfrm>
              <a:prstGeom prst="rect">
                <a:avLst/>
              </a:prstGeom>
              <a:solidFill>
                <a:srgbClr val="B44B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387" name="Freeform: Shape 22"/>
            <p:cNvSpPr/>
            <p:nvPr/>
          </p:nvSpPr>
          <p:spPr>
            <a:xfrm rot="10800000">
              <a:off x="459476" y="142400"/>
              <a:ext cx="353680" cy="391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extrusionOk="0">
                  <a:moveTo>
                    <a:pt x="6023" y="4116"/>
                  </a:moveTo>
                  <a:cubicBezTo>
                    <a:pt x="6411" y="4174"/>
                    <a:pt x="6783" y="3929"/>
                    <a:pt x="6845" y="3569"/>
                  </a:cubicBezTo>
                  <a:cubicBezTo>
                    <a:pt x="6907" y="3209"/>
                    <a:pt x="6643" y="2863"/>
                    <a:pt x="6256" y="2806"/>
                  </a:cubicBezTo>
                  <a:cubicBezTo>
                    <a:pt x="5868" y="2748"/>
                    <a:pt x="5495" y="2993"/>
                    <a:pt x="5433" y="3353"/>
                  </a:cubicBezTo>
                  <a:cubicBezTo>
                    <a:pt x="5356" y="3713"/>
                    <a:pt x="5635" y="4059"/>
                    <a:pt x="6023" y="4116"/>
                  </a:cubicBezTo>
                  <a:close/>
                  <a:moveTo>
                    <a:pt x="19204" y="9162"/>
                  </a:moveTo>
                  <a:cubicBezTo>
                    <a:pt x="19734" y="9079"/>
                    <a:pt x="20040" y="8464"/>
                    <a:pt x="19551" y="7978"/>
                  </a:cubicBezTo>
                  <a:cubicBezTo>
                    <a:pt x="18729" y="7517"/>
                    <a:pt x="17953" y="8395"/>
                    <a:pt x="18620" y="9043"/>
                  </a:cubicBezTo>
                  <a:cubicBezTo>
                    <a:pt x="18826" y="9158"/>
                    <a:pt x="19028" y="9190"/>
                    <a:pt x="19204" y="9162"/>
                  </a:cubicBezTo>
                  <a:close/>
                  <a:moveTo>
                    <a:pt x="2417" y="14157"/>
                  </a:moveTo>
                  <a:cubicBezTo>
                    <a:pt x="2031" y="14157"/>
                    <a:pt x="1718" y="13866"/>
                    <a:pt x="1718" y="13508"/>
                  </a:cubicBezTo>
                  <a:cubicBezTo>
                    <a:pt x="1718" y="13149"/>
                    <a:pt x="2031" y="12859"/>
                    <a:pt x="2417" y="12859"/>
                  </a:cubicBezTo>
                  <a:cubicBezTo>
                    <a:pt x="2803" y="12859"/>
                    <a:pt x="3116" y="13149"/>
                    <a:pt x="3116" y="13508"/>
                  </a:cubicBezTo>
                  <a:cubicBezTo>
                    <a:pt x="3116" y="13866"/>
                    <a:pt x="2803" y="14157"/>
                    <a:pt x="2417" y="14157"/>
                  </a:cubicBezTo>
                  <a:close/>
                  <a:moveTo>
                    <a:pt x="2417" y="14805"/>
                  </a:moveTo>
                  <a:cubicBezTo>
                    <a:pt x="3189" y="14805"/>
                    <a:pt x="3815" y="14224"/>
                    <a:pt x="3815" y="13508"/>
                  </a:cubicBezTo>
                  <a:cubicBezTo>
                    <a:pt x="3815" y="12791"/>
                    <a:pt x="3189" y="12210"/>
                    <a:pt x="2417" y="12210"/>
                  </a:cubicBezTo>
                  <a:cubicBezTo>
                    <a:pt x="1645" y="12210"/>
                    <a:pt x="1019" y="12791"/>
                    <a:pt x="1019" y="13508"/>
                  </a:cubicBezTo>
                  <a:cubicBezTo>
                    <a:pt x="1019" y="14224"/>
                    <a:pt x="1645" y="14805"/>
                    <a:pt x="2417" y="14805"/>
                  </a:cubicBezTo>
                  <a:close/>
                  <a:moveTo>
                    <a:pt x="15370" y="21600"/>
                  </a:moveTo>
                  <a:lnTo>
                    <a:pt x="10219" y="21600"/>
                  </a:lnTo>
                  <a:lnTo>
                    <a:pt x="10076" y="21508"/>
                  </a:lnTo>
                  <a:lnTo>
                    <a:pt x="2851" y="21508"/>
                  </a:lnTo>
                  <a:lnTo>
                    <a:pt x="2851" y="20372"/>
                  </a:lnTo>
                  <a:cubicBezTo>
                    <a:pt x="2851" y="19744"/>
                    <a:pt x="3399" y="19235"/>
                    <a:pt x="4076" y="19235"/>
                  </a:cubicBezTo>
                  <a:lnTo>
                    <a:pt x="6557" y="19235"/>
                  </a:lnTo>
                  <a:lnTo>
                    <a:pt x="1082" y="15700"/>
                  </a:lnTo>
                  <a:cubicBezTo>
                    <a:pt x="-61" y="14961"/>
                    <a:pt x="-343" y="13503"/>
                    <a:pt x="452" y="12442"/>
                  </a:cubicBezTo>
                  <a:cubicBezTo>
                    <a:pt x="651" y="12176"/>
                    <a:pt x="898" y="11961"/>
                    <a:pt x="1175" y="11799"/>
                  </a:cubicBezTo>
                  <a:lnTo>
                    <a:pt x="1807" y="11571"/>
                  </a:lnTo>
                  <a:lnTo>
                    <a:pt x="1793" y="11534"/>
                  </a:lnTo>
                  <a:lnTo>
                    <a:pt x="15242" y="7675"/>
                  </a:lnTo>
                  <a:lnTo>
                    <a:pt x="7188" y="4866"/>
                  </a:lnTo>
                  <a:lnTo>
                    <a:pt x="6588" y="5123"/>
                  </a:lnTo>
                  <a:cubicBezTo>
                    <a:pt x="6353" y="5177"/>
                    <a:pt x="6104" y="5190"/>
                    <a:pt x="5852" y="5154"/>
                  </a:cubicBezTo>
                  <a:lnTo>
                    <a:pt x="5276" y="4955"/>
                  </a:lnTo>
                  <a:lnTo>
                    <a:pt x="3978" y="5805"/>
                  </a:lnTo>
                  <a:lnTo>
                    <a:pt x="1356" y="5416"/>
                  </a:lnTo>
                  <a:lnTo>
                    <a:pt x="146" y="3515"/>
                  </a:lnTo>
                  <a:lnTo>
                    <a:pt x="239" y="2967"/>
                  </a:lnTo>
                  <a:lnTo>
                    <a:pt x="611" y="3025"/>
                  </a:lnTo>
                  <a:lnTo>
                    <a:pt x="1868" y="4754"/>
                  </a:lnTo>
                  <a:lnTo>
                    <a:pt x="3776" y="5042"/>
                  </a:lnTo>
                  <a:lnTo>
                    <a:pt x="4635" y="4415"/>
                  </a:lnTo>
                  <a:lnTo>
                    <a:pt x="4316" y="3180"/>
                  </a:lnTo>
                  <a:cubicBezTo>
                    <a:pt x="4401" y="2712"/>
                    <a:pt x="4681" y="2319"/>
                    <a:pt x="5065" y="2062"/>
                  </a:cubicBezTo>
                  <a:lnTo>
                    <a:pt x="5181" y="2012"/>
                  </a:lnTo>
                  <a:lnTo>
                    <a:pt x="4506" y="1052"/>
                  </a:lnTo>
                  <a:lnTo>
                    <a:pt x="2597" y="778"/>
                  </a:lnTo>
                  <a:lnTo>
                    <a:pt x="828" y="2060"/>
                  </a:lnTo>
                  <a:lnTo>
                    <a:pt x="441" y="2002"/>
                  </a:lnTo>
                  <a:lnTo>
                    <a:pt x="534" y="1455"/>
                  </a:lnTo>
                  <a:lnTo>
                    <a:pt x="2333" y="0"/>
                  </a:lnTo>
                  <a:lnTo>
                    <a:pt x="4956" y="389"/>
                  </a:lnTo>
                  <a:lnTo>
                    <a:pt x="6053" y="1770"/>
                  </a:lnTo>
                  <a:lnTo>
                    <a:pt x="6442" y="1754"/>
                  </a:lnTo>
                  <a:cubicBezTo>
                    <a:pt x="6946" y="1826"/>
                    <a:pt x="7369" y="2085"/>
                    <a:pt x="7646" y="2444"/>
                  </a:cubicBezTo>
                  <a:lnTo>
                    <a:pt x="7714" y="2580"/>
                  </a:lnTo>
                  <a:lnTo>
                    <a:pt x="19415" y="6741"/>
                  </a:lnTo>
                  <a:lnTo>
                    <a:pt x="19914" y="6871"/>
                  </a:lnTo>
                  <a:cubicBezTo>
                    <a:pt x="20365" y="7081"/>
                    <a:pt x="20730" y="7452"/>
                    <a:pt x="20900" y="7935"/>
                  </a:cubicBezTo>
                  <a:cubicBezTo>
                    <a:pt x="21257" y="8914"/>
                    <a:pt x="20683" y="9950"/>
                    <a:pt x="19644" y="10267"/>
                  </a:cubicBezTo>
                  <a:lnTo>
                    <a:pt x="7078" y="13869"/>
                  </a:lnTo>
                  <a:lnTo>
                    <a:pt x="14570" y="18707"/>
                  </a:lnTo>
                  <a:lnTo>
                    <a:pt x="15115" y="19235"/>
                  </a:lnTo>
                  <a:lnTo>
                    <a:pt x="17025" y="19235"/>
                  </a:lnTo>
                  <a:cubicBezTo>
                    <a:pt x="17701" y="19235"/>
                    <a:pt x="18249" y="19744"/>
                    <a:pt x="18249" y="20372"/>
                  </a:cubicBezTo>
                  <a:lnTo>
                    <a:pt x="18249" y="21508"/>
                  </a:lnTo>
                  <a:lnTo>
                    <a:pt x="15413" y="2150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Trapezoid 24"/>
            <p:cNvSpPr/>
            <p:nvPr/>
          </p:nvSpPr>
          <p:spPr>
            <a:xfrm rot="8369018">
              <a:off x="1253795" y="94974"/>
              <a:ext cx="466018" cy="4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3" h="21163" extrusionOk="0">
                  <a:moveTo>
                    <a:pt x="14074" y="5484"/>
                  </a:moveTo>
                  <a:cubicBezTo>
                    <a:pt x="14179" y="5582"/>
                    <a:pt x="14304" y="5663"/>
                    <a:pt x="14447" y="5719"/>
                  </a:cubicBezTo>
                  <a:cubicBezTo>
                    <a:pt x="15015" y="5943"/>
                    <a:pt x="15635" y="5681"/>
                    <a:pt x="15832" y="5134"/>
                  </a:cubicBezTo>
                  <a:cubicBezTo>
                    <a:pt x="16029" y="4587"/>
                    <a:pt x="15728" y="3962"/>
                    <a:pt x="15159" y="3738"/>
                  </a:cubicBezTo>
                  <a:cubicBezTo>
                    <a:pt x="14591" y="3515"/>
                    <a:pt x="13970" y="3777"/>
                    <a:pt x="13774" y="4324"/>
                  </a:cubicBezTo>
                  <a:cubicBezTo>
                    <a:pt x="13626" y="4734"/>
                    <a:pt x="13759" y="5188"/>
                    <a:pt x="14074" y="5484"/>
                  </a:cubicBezTo>
                  <a:close/>
                  <a:moveTo>
                    <a:pt x="16008" y="8842"/>
                  </a:moveTo>
                  <a:cubicBezTo>
                    <a:pt x="16113" y="8941"/>
                    <a:pt x="16239" y="9022"/>
                    <a:pt x="16381" y="9078"/>
                  </a:cubicBezTo>
                  <a:cubicBezTo>
                    <a:pt x="16949" y="9301"/>
                    <a:pt x="17570" y="9039"/>
                    <a:pt x="17767" y="8492"/>
                  </a:cubicBezTo>
                  <a:cubicBezTo>
                    <a:pt x="17964" y="7945"/>
                    <a:pt x="17662" y="7320"/>
                    <a:pt x="17094" y="7097"/>
                  </a:cubicBezTo>
                  <a:cubicBezTo>
                    <a:pt x="16525" y="6873"/>
                    <a:pt x="15905" y="7135"/>
                    <a:pt x="15708" y="7682"/>
                  </a:cubicBezTo>
                  <a:cubicBezTo>
                    <a:pt x="15560" y="8093"/>
                    <a:pt x="15693" y="8546"/>
                    <a:pt x="16008" y="8842"/>
                  </a:cubicBezTo>
                  <a:close/>
                  <a:moveTo>
                    <a:pt x="15945" y="12637"/>
                  </a:moveTo>
                  <a:cubicBezTo>
                    <a:pt x="16050" y="12736"/>
                    <a:pt x="16176" y="12817"/>
                    <a:pt x="16318" y="12873"/>
                  </a:cubicBezTo>
                  <a:cubicBezTo>
                    <a:pt x="16886" y="13096"/>
                    <a:pt x="17507" y="12834"/>
                    <a:pt x="17704" y="12287"/>
                  </a:cubicBezTo>
                  <a:cubicBezTo>
                    <a:pt x="17900" y="11740"/>
                    <a:pt x="17599" y="11115"/>
                    <a:pt x="17031" y="10892"/>
                  </a:cubicBezTo>
                  <a:cubicBezTo>
                    <a:pt x="16462" y="10668"/>
                    <a:pt x="15842" y="10930"/>
                    <a:pt x="15645" y="11477"/>
                  </a:cubicBezTo>
                  <a:cubicBezTo>
                    <a:pt x="15497" y="11888"/>
                    <a:pt x="15630" y="12341"/>
                    <a:pt x="15945" y="12637"/>
                  </a:cubicBezTo>
                  <a:close/>
                  <a:moveTo>
                    <a:pt x="12502" y="14400"/>
                  </a:moveTo>
                  <a:cubicBezTo>
                    <a:pt x="12607" y="14498"/>
                    <a:pt x="12732" y="14579"/>
                    <a:pt x="12874" y="14635"/>
                  </a:cubicBezTo>
                  <a:cubicBezTo>
                    <a:pt x="13443" y="14859"/>
                    <a:pt x="14063" y="14597"/>
                    <a:pt x="14260" y="14050"/>
                  </a:cubicBezTo>
                  <a:cubicBezTo>
                    <a:pt x="14457" y="13502"/>
                    <a:pt x="14156" y="12878"/>
                    <a:pt x="13587" y="12654"/>
                  </a:cubicBezTo>
                  <a:cubicBezTo>
                    <a:pt x="13019" y="12431"/>
                    <a:pt x="12398" y="12693"/>
                    <a:pt x="12201" y="13240"/>
                  </a:cubicBezTo>
                  <a:cubicBezTo>
                    <a:pt x="12054" y="13650"/>
                    <a:pt x="12186" y="14104"/>
                    <a:pt x="12502" y="14400"/>
                  </a:cubicBezTo>
                  <a:close/>
                  <a:moveTo>
                    <a:pt x="7578" y="12231"/>
                  </a:moveTo>
                  <a:lnTo>
                    <a:pt x="8069" y="2014"/>
                  </a:lnTo>
                  <a:lnTo>
                    <a:pt x="9052" y="2014"/>
                  </a:lnTo>
                  <a:lnTo>
                    <a:pt x="9544" y="12231"/>
                  </a:lnTo>
                  <a:close/>
                  <a:moveTo>
                    <a:pt x="5251" y="12207"/>
                  </a:moveTo>
                  <a:cubicBezTo>
                    <a:pt x="5356" y="12306"/>
                    <a:pt x="5481" y="12387"/>
                    <a:pt x="5623" y="12442"/>
                  </a:cubicBezTo>
                  <a:cubicBezTo>
                    <a:pt x="6192" y="12666"/>
                    <a:pt x="6812" y="12404"/>
                    <a:pt x="7009" y="11857"/>
                  </a:cubicBezTo>
                  <a:cubicBezTo>
                    <a:pt x="7206" y="11310"/>
                    <a:pt x="6905" y="10685"/>
                    <a:pt x="6336" y="10461"/>
                  </a:cubicBezTo>
                  <a:cubicBezTo>
                    <a:pt x="5768" y="10238"/>
                    <a:pt x="5147" y="10500"/>
                    <a:pt x="4950" y="11047"/>
                  </a:cubicBezTo>
                  <a:cubicBezTo>
                    <a:pt x="4803" y="11457"/>
                    <a:pt x="4935" y="11911"/>
                    <a:pt x="5251" y="12207"/>
                  </a:cubicBezTo>
                  <a:close/>
                  <a:moveTo>
                    <a:pt x="8234" y="14887"/>
                  </a:moveTo>
                  <a:lnTo>
                    <a:pt x="7746" y="12657"/>
                  </a:lnTo>
                  <a:lnTo>
                    <a:pt x="9628" y="12748"/>
                  </a:lnTo>
                  <a:lnTo>
                    <a:pt x="8945" y="14922"/>
                  </a:lnTo>
                  <a:close/>
                  <a:moveTo>
                    <a:pt x="2158" y="9629"/>
                  </a:moveTo>
                  <a:cubicBezTo>
                    <a:pt x="2263" y="9727"/>
                    <a:pt x="2389" y="9808"/>
                    <a:pt x="2531" y="9864"/>
                  </a:cubicBezTo>
                  <a:cubicBezTo>
                    <a:pt x="3099" y="10088"/>
                    <a:pt x="3720" y="9826"/>
                    <a:pt x="3917" y="9279"/>
                  </a:cubicBezTo>
                  <a:cubicBezTo>
                    <a:pt x="4113" y="8732"/>
                    <a:pt x="3812" y="8107"/>
                    <a:pt x="3244" y="7883"/>
                  </a:cubicBezTo>
                  <a:cubicBezTo>
                    <a:pt x="2675" y="7660"/>
                    <a:pt x="2055" y="7922"/>
                    <a:pt x="1858" y="8469"/>
                  </a:cubicBezTo>
                  <a:cubicBezTo>
                    <a:pt x="1710" y="8879"/>
                    <a:pt x="1843" y="9333"/>
                    <a:pt x="2158" y="9629"/>
                  </a:cubicBezTo>
                  <a:close/>
                  <a:moveTo>
                    <a:pt x="2137" y="11965"/>
                  </a:moveTo>
                  <a:cubicBezTo>
                    <a:pt x="649" y="10660"/>
                    <a:pt x="-314" y="9095"/>
                    <a:pt x="94" y="7480"/>
                  </a:cubicBezTo>
                  <a:cubicBezTo>
                    <a:pt x="1319" y="3218"/>
                    <a:pt x="5143" y="6527"/>
                    <a:pt x="6445" y="5500"/>
                  </a:cubicBezTo>
                  <a:cubicBezTo>
                    <a:pt x="7747" y="4474"/>
                    <a:pt x="3618" y="2435"/>
                    <a:pt x="6760" y="784"/>
                  </a:cubicBezTo>
                  <a:cubicBezTo>
                    <a:pt x="8927" y="-437"/>
                    <a:pt x="10463" y="-157"/>
                    <a:pt x="13293" y="1109"/>
                  </a:cubicBezTo>
                  <a:cubicBezTo>
                    <a:pt x="16123" y="2376"/>
                    <a:pt x="21286" y="6942"/>
                    <a:pt x="19784" y="11455"/>
                  </a:cubicBezTo>
                  <a:cubicBezTo>
                    <a:pt x="18437" y="15505"/>
                    <a:pt x="13201" y="15886"/>
                    <a:pt x="9770" y="15439"/>
                  </a:cubicBezTo>
                  <a:cubicBezTo>
                    <a:pt x="9640" y="15311"/>
                    <a:pt x="9496" y="15211"/>
                    <a:pt x="9350" y="15136"/>
                  </a:cubicBezTo>
                  <a:lnTo>
                    <a:pt x="9226" y="15085"/>
                  </a:lnTo>
                  <a:lnTo>
                    <a:pt x="9430" y="14072"/>
                  </a:lnTo>
                  <a:cubicBezTo>
                    <a:pt x="9885" y="14106"/>
                    <a:pt x="10312" y="13850"/>
                    <a:pt x="10469" y="13414"/>
                  </a:cubicBezTo>
                  <a:cubicBezTo>
                    <a:pt x="10660" y="12882"/>
                    <a:pt x="10380" y="12276"/>
                    <a:pt x="9840" y="12041"/>
                  </a:cubicBezTo>
                  <a:lnTo>
                    <a:pt x="9897" y="11759"/>
                  </a:lnTo>
                  <a:lnTo>
                    <a:pt x="9917" y="11760"/>
                  </a:lnTo>
                  <a:lnTo>
                    <a:pt x="9912" y="11686"/>
                  </a:lnTo>
                  <a:lnTo>
                    <a:pt x="9925" y="11618"/>
                  </a:lnTo>
                  <a:lnTo>
                    <a:pt x="9907" y="11618"/>
                  </a:lnTo>
                  <a:lnTo>
                    <a:pt x="9407" y="4065"/>
                  </a:lnTo>
                  <a:cubicBezTo>
                    <a:pt x="10295" y="3875"/>
                    <a:pt x="10914" y="3186"/>
                    <a:pt x="10804" y="2493"/>
                  </a:cubicBezTo>
                  <a:cubicBezTo>
                    <a:pt x="10691" y="1774"/>
                    <a:pt x="9834" y="1323"/>
                    <a:pt x="8891" y="1486"/>
                  </a:cubicBezTo>
                  <a:cubicBezTo>
                    <a:pt x="7949" y="1649"/>
                    <a:pt x="7276" y="2364"/>
                    <a:pt x="7390" y="3083"/>
                  </a:cubicBezTo>
                  <a:cubicBezTo>
                    <a:pt x="7433" y="3353"/>
                    <a:pt x="7580" y="3585"/>
                    <a:pt x="7797" y="3761"/>
                  </a:cubicBezTo>
                  <a:lnTo>
                    <a:pt x="7858" y="3799"/>
                  </a:lnTo>
                  <a:lnTo>
                    <a:pt x="7314" y="11613"/>
                  </a:lnTo>
                  <a:lnTo>
                    <a:pt x="7313" y="11613"/>
                  </a:lnTo>
                  <a:lnTo>
                    <a:pt x="7314" y="11617"/>
                  </a:lnTo>
                  <a:lnTo>
                    <a:pt x="7305" y="11754"/>
                  </a:lnTo>
                  <a:lnTo>
                    <a:pt x="7341" y="11754"/>
                  </a:lnTo>
                  <a:lnTo>
                    <a:pt x="8003" y="15098"/>
                  </a:lnTo>
                  <a:cubicBezTo>
                    <a:pt x="6200" y="14597"/>
                    <a:pt x="3829" y="13449"/>
                    <a:pt x="2137" y="11965"/>
                  </a:cubicBezTo>
                  <a:close/>
                  <a:moveTo>
                    <a:pt x="7745" y="19697"/>
                  </a:moveTo>
                  <a:cubicBezTo>
                    <a:pt x="7694" y="19653"/>
                    <a:pt x="7649" y="19611"/>
                    <a:pt x="7607" y="19569"/>
                  </a:cubicBezTo>
                  <a:cubicBezTo>
                    <a:pt x="7410" y="19371"/>
                    <a:pt x="7307" y="19194"/>
                    <a:pt x="7109" y="18950"/>
                  </a:cubicBezTo>
                  <a:cubicBezTo>
                    <a:pt x="6492" y="17845"/>
                    <a:pt x="6635" y="16704"/>
                    <a:pt x="7171" y="16013"/>
                  </a:cubicBezTo>
                  <a:cubicBezTo>
                    <a:pt x="7707" y="15323"/>
                    <a:pt x="8238" y="15158"/>
                    <a:pt x="8837" y="15465"/>
                  </a:cubicBezTo>
                  <a:cubicBezTo>
                    <a:pt x="9436" y="15772"/>
                    <a:pt x="10010" y="16569"/>
                    <a:pt x="9775" y="17683"/>
                  </a:cubicBezTo>
                  <a:cubicBezTo>
                    <a:pt x="9333" y="19061"/>
                    <a:pt x="9302" y="19010"/>
                    <a:pt x="10259" y="21163"/>
                  </a:cubicBezTo>
                  <a:cubicBezTo>
                    <a:pt x="8744" y="20402"/>
                    <a:pt x="8102" y="20006"/>
                    <a:pt x="7745" y="1969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392" name="Group 24"/>
            <p:cNvGrpSpPr/>
            <p:nvPr/>
          </p:nvGrpSpPr>
          <p:grpSpPr>
            <a:xfrm>
              <a:off x="1732819" y="143503"/>
              <a:ext cx="401900" cy="401308"/>
              <a:chOff x="0" y="0"/>
              <a:chExt cx="401899" cy="401307"/>
            </a:xfrm>
          </p:grpSpPr>
          <p:sp>
            <p:nvSpPr>
              <p:cNvPr id="389" name="Round Same Side Corner Rectangle 4"/>
              <p:cNvSpPr/>
              <p:nvPr/>
            </p:nvSpPr>
            <p:spPr>
              <a:xfrm rot="5400000">
                <a:off x="140439" y="-140440"/>
                <a:ext cx="121021" cy="401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31" h="21600" extrusionOk="0">
                    <a:moveTo>
                      <a:pt x="4677" y="0"/>
                    </a:moveTo>
                    <a:lnTo>
                      <a:pt x="9051" y="0"/>
                    </a:lnTo>
                    <a:cubicBezTo>
                      <a:pt x="11350" y="0"/>
                      <a:pt x="13213" y="633"/>
                      <a:pt x="13213" y="1415"/>
                    </a:cubicBezTo>
                    <a:cubicBezTo>
                      <a:pt x="13022" y="7906"/>
                      <a:pt x="12659" y="9496"/>
                      <a:pt x="12901" y="15375"/>
                    </a:cubicBezTo>
                    <a:cubicBezTo>
                      <a:pt x="12588" y="18623"/>
                      <a:pt x="21547" y="21577"/>
                      <a:pt x="18497" y="21600"/>
                    </a:cubicBezTo>
                    <a:cubicBezTo>
                      <a:pt x="11083" y="21001"/>
                      <a:pt x="89" y="19070"/>
                      <a:pt x="4" y="15631"/>
                    </a:cubicBezTo>
                    <a:cubicBezTo>
                      <a:pt x="-53" y="10467"/>
                      <a:pt x="572" y="6579"/>
                      <a:pt x="515" y="1415"/>
                    </a:cubicBezTo>
                    <a:cubicBezTo>
                      <a:pt x="515" y="633"/>
                      <a:pt x="2378" y="0"/>
                      <a:pt x="4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0" name="Round Same Side Corner Rectangle 6"/>
              <p:cNvSpPr/>
              <p:nvPr/>
            </p:nvSpPr>
            <p:spPr>
              <a:xfrm rot="10800000">
                <a:off x="71207" y="75548"/>
                <a:ext cx="98377" cy="324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7" h="21547" extrusionOk="0">
                    <a:moveTo>
                      <a:pt x="14229" y="2"/>
                    </a:moveTo>
                    <a:cubicBezTo>
                      <a:pt x="18664" y="-53"/>
                      <a:pt x="21600" y="1064"/>
                      <a:pt x="19147" y="3246"/>
                    </a:cubicBezTo>
                    <a:cubicBezTo>
                      <a:pt x="15710" y="6133"/>
                      <a:pt x="11900" y="6625"/>
                      <a:pt x="12148" y="9859"/>
                    </a:cubicBezTo>
                    <a:cubicBezTo>
                      <a:pt x="12287" y="13404"/>
                      <a:pt x="12448" y="16044"/>
                      <a:pt x="12755" y="21547"/>
                    </a:cubicBezTo>
                    <a:lnTo>
                      <a:pt x="0" y="21547"/>
                    </a:lnTo>
                    <a:lnTo>
                      <a:pt x="0" y="5744"/>
                    </a:lnTo>
                    <a:cubicBezTo>
                      <a:pt x="320" y="1588"/>
                      <a:pt x="6084" y="35"/>
                      <a:pt x="1422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1" name="Round Same Side Corner Rectangle 8"/>
              <p:cNvSpPr/>
              <p:nvPr/>
            </p:nvSpPr>
            <p:spPr>
              <a:xfrm rot="10800000">
                <a:off x="237995" y="75548"/>
                <a:ext cx="162437" cy="325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48" h="21130" extrusionOk="0">
                    <a:moveTo>
                      <a:pt x="7945" y="1"/>
                    </a:moveTo>
                    <a:cubicBezTo>
                      <a:pt x="11219" y="24"/>
                      <a:pt x="16399" y="-470"/>
                      <a:pt x="17904" y="6281"/>
                    </a:cubicBezTo>
                    <a:lnTo>
                      <a:pt x="18348" y="21130"/>
                    </a:lnTo>
                    <a:lnTo>
                      <a:pt x="11338" y="21130"/>
                    </a:lnTo>
                    <a:cubicBezTo>
                      <a:pt x="11013" y="16417"/>
                      <a:pt x="11053" y="11704"/>
                      <a:pt x="10363" y="6991"/>
                    </a:cubicBezTo>
                    <a:cubicBezTo>
                      <a:pt x="8953" y="2837"/>
                      <a:pt x="533" y="4859"/>
                      <a:pt x="3167" y="9149"/>
                    </a:cubicBezTo>
                    <a:cubicBezTo>
                      <a:pt x="-3252" y="5445"/>
                      <a:pt x="973" y="-61"/>
                      <a:pt x="79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393" name="Frame 1"/>
            <p:cNvSpPr/>
            <p:nvPr/>
          </p:nvSpPr>
          <p:spPr>
            <a:xfrm>
              <a:off x="0" y="59191"/>
              <a:ext cx="398888" cy="53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56" y="17613"/>
                  </a:moveTo>
                  <a:cubicBezTo>
                    <a:pt x="9885" y="17613"/>
                    <a:pt x="9423" y="17942"/>
                    <a:pt x="9423" y="18349"/>
                  </a:cubicBezTo>
                  <a:cubicBezTo>
                    <a:pt x="9423" y="18755"/>
                    <a:pt x="9885" y="19085"/>
                    <a:pt x="10456" y="19085"/>
                  </a:cubicBezTo>
                  <a:cubicBezTo>
                    <a:pt x="11026" y="19085"/>
                    <a:pt x="11489" y="18755"/>
                    <a:pt x="11489" y="18349"/>
                  </a:cubicBezTo>
                  <a:cubicBezTo>
                    <a:pt x="11489" y="17942"/>
                    <a:pt x="11026" y="17613"/>
                    <a:pt x="10456" y="17613"/>
                  </a:cubicBezTo>
                  <a:close/>
                  <a:moveTo>
                    <a:pt x="12999" y="17367"/>
                  </a:moveTo>
                  <a:cubicBezTo>
                    <a:pt x="12809" y="17367"/>
                    <a:pt x="12654" y="17477"/>
                    <a:pt x="12654" y="17613"/>
                  </a:cubicBezTo>
                  <a:cubicBezTo>
                    <a:pt x="12654" y="17748"/>
                    <a:pt x="12809" y="17858"/>
                    <a:pt x="12999" y="17858"/>
                  </a:cubicBezTo>
                  <a:cubicBezTo>
                    <a:pt x="13189" y="17858"/>
                    <a:pt x="13343" y="17748"/>
                    <a:pt x="13343" y="17613"/>
                  </a:cubicBezTo>
                  <a:cubicBezTo>
                    <a:pt x="13343" y="17477"/>
                    <a:pt x="13189" y="17367"/>
                    <a:pt x="12999" y="17367"/>
                  </a:cubicBezTo>
                  <a:close/>
                  <a:moveTo>
                    <a:pt x="11489" y="15428"/>
                  </a:moveTo>
                  <a:cubicBezTo>
                    <a:pt x="11108" y="15428"/>
                    <a:pt x="10800" y="15648"/>
                    <a:pt x="10800" y="15919"/>
                  </a:cubicBezTo>
                  <a:cubicBezTo>
                    <a:pt x="10800" y="16190"/>
                    <a:pt x="11108" y="16409"/>
                    <a:pt x="11489" y="16409"/>
                  </a:cubicBezTo>
                  <a:cubicBezTo>
                    <a:pt x="11869" y="16409"/>
                    <a:pt x="12177" y="16190"/>
                    <a:pt x="12177" y="15919"/>
                  </a:cubicBezTo>
                  <a:cubicBezTo>
                    <a:pt x="12177" y="15648"/>
                    <a:pt x="11869" y="15428"/>
                    <a:pt x="11489" y="15428"/>
                  </a:cubicBezTo>
                  <a:close/>
                  <a:moveTo>
                    <a:pt x="2467" y="13155"/>
                  </a:moveTo>
                  <a:lnTo>
                    <a:pt x="9671" y="13155"/>
                  </a:lnTo>
                  <a:lnTo>
                    <a:pt x="5221" y="18852"/>
                  </a:lnTo>
                  <a:lnTo>
                    <a:pt x="6877" y="18852"/>
                  </a:lnTo>
                  <a:lnTo>
                    <a:pt x="11326" y="13155"/>
                  </a:lnTo>
                  <a:lnTo>
                    <a:pt x="15137" y="13155"/>
                  </a:lnTo>
                  <a:lnTo>
                    <a:pt x="15137" y="19778"/>
                  </a:lnTo>
                  <a:lnTo>
                    <a:pt x="2467" y="19778"/>
                  </a:lnTo>
                  <a:close/>
                  <a:moveTo>
                    <a:pt x="2467" y="11740"/>
                  </a:moveTo>
                  <a:lnTo>
                    <a:pt x="5221" y="11740"/>
                  </a:lnTo>
                  <a:lnTo>
                    <a:pt x="5221" y="12328"/>
                  </a:lnTo>
                  <a:lnTo>
                    <a:pt x="2467" y="12328"/>
                  </a:lnTo>
                  <a:close/>
                  <a:moveTo>
                    <a:pt x="2467" y="10196"/>
                  </a:moveTo>
                  <a:lnTo>
                    <a:pt x="6323" y="10196"/>
                  </a:lnTo>
                  <a:lnTo>
                    <a:pt x="6323" y="10785"/>
                  </a:lnTo>
                  <a:lnTo>
                    <a:pt x="2467" y="10785"/>
                  </a:lnTo>
                  <a:close/>
                  <a:moveTo>
                    <a:pt x="2467" y="8653"/>
                  </a:moveTo>
                  <a:lnTo>
                    <a:pt x="5221" y="8653"/>
                  </a:lnTo>
                  <a:lnTo>
                    <a:pt x="5221" y="9242"/>
                  </a:lnTo>
                  <a:lnTo>
                    <a:pt x="2467" y="9242"/>
                  </a:lnTo>
                  <a:close/>
                  <a:moveTo>
                    <a:pt x="2467" y="7110"/>
                  </a:moveTo>
                  <a:lnTo>
                    <a:pt x="6323" y="7110"/>
                  </a:lnTo>
                  <a:lnTo>
                    <a:pt x="6323" y="7699"/>
                  </a:lnTo>
                  <a:lnTo>
                    <a:pt x="2467" y="7699"/>
                  </a:lnTo>
                  <a:close/>
                  <a:moveTo>
                    <a:pt x="13262" y="5664"/>
                  </a:moveTo>
                  <a:lnTo>
                    <a:pt x="13276" y="5681"/>
                  </a:lnTo>
                  <a:lnTo>
                    <a:pt x="1347" y="5681"/>
                  </a:lnTo>
                  <a:lnTo>
                    <a:pt x="1347" y="20640"/>
                  </a:lnTo>
                  <a:lnTo>
                    <a:pt x="16281" y="20640"/>
                  </a:lnTo>
                  <a:lnTo>
                    <a:pt x="16281" y="9389"/>
                  </a:lnTo>
                  <a:lnTo>
                    <a:pt x="16307" y="9423"/>
                  </a:lnTo>
                  <a:lnTo>
                    <a:pt x="19332" y="5673"/>
                  </a:lnTo>
                  <a:lnTo>
                    <a:pt x="17172" y="5670"/>
                  </a:lnTo>
                  <a:lnTo>
                    <a:pt x="11326" y="13155"/>
                  </a:lnTo>
                  <a:lnTo>
                    <a:pt x="9671" y="13155"/>
                  </a:lnTo>
                  <a:lnTo>
                    <a:pt x="15518" y="5667"/>
                  </a:lnTo>
                  <a:close/>
                  <a:moveTo>
                    <a:pt x="19944" y="0"/>
                  </a:moveTo>
                  <a:lnTo>
                    <a:pt x="21600" y="0"/>
                  </a:lnTo>
                  <a:lnTo>
                    <a:pt x="17917" y="4717"/>
                  </a:lnTo>
                  <a:lnTo>
                    <a:pt x="21600" y="4722"/>
                  </a:lnTo>
                  <a:lnTo>
                    <a:pt x="17627" y="9648"/>
                  </a:lnTo>
                  <a:lnTo>
                    <a:pt x="17627" y="21600"/>
                  </a:lnTo>
                  <a:lnTo>
                    <a:pt x="0" y="21600"/>
                  </a:lnTo>
                  <a:lnTo>
                    <a:pt x="0" y="4721"/>
                  </a:lnTo>
                  <a:lnTo>
                    <a:pt x="13522" y="4721"/>
                  </a:lnTo>
                  <a:lnTo>
                    <a:pt x="13514" y="4710"/>
                  </a:lnTo>
                  <a:lnTo>
                    <a:pt x="16263" y="471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4" name="Oval 21"/>
            <p:cNvSpPr/>
            <p:nvPr/>
          </p:nvSpPr>
          <p:spPr>
            <a:xfrm rot="14306008">
              <a:off x="851057" y="183277"/>
              <a:ext cx="432771" cy="3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15" y="10551"/>
                  </a:moveTo>
                  <a:cubicBezTo>
                    <a:pt x="5925" y="10125"/>
                    <a:pt x="4598" y="11068"/>
                    <a:pt x="4252" y="12657"/>
                  </a:cubicBezTo>
                  <a:cubicBezTo>
                    <a:pt x="3907" y="14245"/>
                    <a:pt x="4672" y="15878"/>
                    <a:pt x="5963" y="16304"/>
                  </a:cubicBezTo>
                  <a:cubicBezTo>
                    <a:pt x="7253" y="16730"/>
                    <a:pt x="8580" y="15787"/>
                    <a:pt x="8925" y="14198"/>
                  </a:cubicBezTo>
                  <a:cubicBezTo>
                    <a:pt x="9271" y="12610"/>
                    <a:pt x="8505" y="10977"/>
                    <a:pt x="7215" y="10551"/>
                  </a:cubicBezTo>
                  <a:close/>
                  <a:moveTo>
                    <a:pt x="7645" y="8573"/>
                  </a:moveTo>
                  <a:cubicBezTo>
                    <a:pt x="9823" y="9292"/>
                    <a:pt x="11115" y="12047"/>
                    <a:pt x="10532" y="14728"/>
                  </a:cubicBezTo>
                  <a:cubicBezTo>
                    <a:pt x="9948" y="17409"/>
                    <a:pt x="7710" y="19000"/>
                    <a:pt x="5532" y="18282"/>
                  </a:cubicBezTo>
                  <a:cubicBezTo>
                    <a:pt x="3355" y="17563"/>
                    <a:pt x="2062" y="14808"/>
                    <a:pt x="2646" y="12127"/>
                  </a:cubicBezTo>
                  <a:cubicBezTo>
                    <a:pt x="3229" y="9446"/>
                    <a:pt x="5468" y="7855"/>
                    <a:pt x="7645" y="8573"/>
                  </a:cubicBezTo>
                  <a:close/>
                  <a:moveTo>
                    <a:pt x="7802" y="7854"/>
                  </a:moveTo>
                  <a:cubicBezTo>
                    <a:pt x="5302" y="7030"/>
                    <a:pt x="2732" y="8856"/>
                    <a:pt x="2062" y="11934"/>
                  </a:cubicBezTo>
                  <a:cubicBezTo>
                    <a:pt x="1392" y="15012"/>
                    <a:pt x="2876" y="18176"/>
                    <a:pt x="5376" y="19001"/>
                  </a:cubicBezTo>
                  <a:cubicBezTo>
                    <a:pt x="7876" y="19825"/>
                    <a:pt x="10446" y="17999"/>
                    <a:pt x="11116" y="14921"/>
                  </a:cubicBezTo>
                  <a:cubicBezTo>
                    <a:pt x="11786" y="11843"/>
                    <a:pt x="10302" y="8679"/>
                    <a:pt x="7802" y="7854"/>
                  </a:cubicBezTo>
                  <a:close/>
                  <a:moveTo>
                    <a:pt x="17383" y="10343"/>
                  </a:moveTo>
                  <a:cubicBezTo>
                    <a:pt x="17275" y="10316"/>
                    <a:pt x="17162" y="10301"/>
                    <a:pt x="17047" y="10301"/>
                  </a:cubicBezTo>
                  <a:cubicBezTo>
                    <a:pt x="16125" y="10301"/>
                    <a:pt x="15378" y="11221"/>
                    <a:pt x="15378" y="12356"/>
                  </a:cubicBezTo>
                  <a:cubicBezTo>
                    <a:pt x="15378" y="13490"/>
                    <a:pt x="16125" y="14410"/>
                    <a:pt x="17047" y="14410"/>
                  </a:cubicBezTo>
                  <a:cubicBezTo>
                    <a:pt x="17969" y="14410"/>
                    <a:pt x="18716" y="13490"/>
                    <a:pt x="18716" y="12356"/>
                  </a:cubicBezTo>
                  <a:cubicBezTo>
                    <a:pt x="18716" y="11363"/>
                    <a:pt x="18144" y="10534"/>
                    <a:pt x="17383" y="10343"/>
                  </a:cubicBezTo>
                  <a:close/>
                  <a:moveTo>
                    <a:pt x="17615" y="8959"/>
                  </a:moveTo>
                  <a:cubicBezTo>
                    <a:pt x="18898" y="9282"/>
                    <a:pt x="19863" y="10680"/>
                    <a:pt x="19863" y="12356"/>
                  </a:cubicBezTo>
                  <a:cubicBezTo>
                    <a:pt x="19863" y="14270"/>
                    <a:pt x="18602" y="15823"/>
                    <a:pt x="17047" y="15823"/>
                  </a:cubicBezTo>
                  <a:cubicBezTo>
                    <a:pt x="15492" y="15823"/>
                    <a:pt x="14231" y="14270"/>
                    <a:pt x="14231" y="12356"/>
                  </a:cubicBezTo>
                  <a:cubicBezTo>
                    <a:pt x="14231" y="10441"/>
                    <a:pt x="15492" y="8889"/>
                    <a:pt x="17047" y="8889"/>
                  </a:cubicBezTo>
                  <a:cubicBezTo>
                    <a:pt x="17242" y="8889"/>
                    <a:pt x="17431" y="8913"/>
                    <a:pt x="17615" y="8959"/>
                  </a:cubicBezTo>
                  <a:close/>
                  <a:moveTo>
                    <a:pt x="7350" y="5135"/>
                  </a:moveTo>
                  <a:lnTo>
                    <a:pt x="9298" y="5777"/>
                  </a:lnTo>
                  <a:lnTo>
                    <a:pt x="9270" y="7820"/>
                  </a:lnTo>
                  <a:lnTo>
                    <a:pt x="9219" y="7804"/>
                  </a:lnTo>
                  <a:cubicBezTo>
                    <a:pt x="9634" y="8091"/>
                    <a:pt x="10010" y="8444"/>
                    <a:pt x="10327" y="8862"/>
                  </a:cubicBezTo>
                  <a:lnTo>
                    <a:pt x="11805" y="8410"/>
                  </a:lnTo>
                  <a:lnTo>
                    <a:pt x="12751" y="10603"/>
                  </a:lnTo>
                  <a:lnTo>
                    <a:pt x="11699" y="11771"/>
                  </a:lnTo>
                  <a:cubicBezTo>
                    <a:pt x="11831" y="12363"/>
                    <a:pt x="11893" y="12982"/>
                    <a:pt x="11871" y="13612"/>
                  </a:cubicBezTo>
                  <a:lnTo>
                    <a:pt x="13185" y="14510"/>
                  </a:lnTo>
                  <a:lnTo>
                    <a:pt x="12663" y="16909"/>
                  </a:lnTo>
                  <a:lnTo>
                    <a:pt x="11068" y="16876"/>
                  </a:lnTo>
                  <a:cubicBezTo>
                    <a:pt x="10866" y="17291"/>
                    <a:pt x="10622" y="17665"/>
                    <a:pt x="10348" y="17999"/>
                  </a:cubicBezTo>
                  <a:lnTo>
                    <a:pt x="10872" y="19683"/>
                  </a:lnTo>
                  <a:lnTo>
                    <a:pt x="9220" y="21107"/>
                  </a:lnTo>
                  <a:lnTo>
                    <a:pt x="7966" y="19767"/>
                  </a:lnTo>
                  <a:lnTo>
                    <a:pt x="8119" y="19636"/>
                  </a:lnTo>
                  <a:cubicBezTo>
                    <a:pt x="7639" y="19827"/>
                    <a:pt x="7131" y="19919"/>
                    <a:pt x="6614" y="19916"/>
                  </a:cubicBezTo>
                  <a:lnTo>
                    <a:pt x="5854" y="21600"/>
                  </a:lnTo>
                  <a:lnTo>
                    <a:pt x="3906" y="20957"/>
                  </a:lnTo>
                  <a:lnTo>
                    <a:pt x="3932" y="19031"/>
                  </a:lnTo>
                  <a:cubicBezTo>
                    <a:pt x="3519" y="18741"/>
                    <a:pt x="3146" y="18387"/>
                    <a:pt x="2831" y="17968"/>
                  </a:cubicBezTo>
                  <a:lnTo>
                    <a:pt x="2857" y="18035"/>
                  </a:lnTo>
                  <a:lnTo>
                    <a:pt x="1227" y="18423"/>
                  </a:lnTo>
                  <a:lnTo>
                    <a:pt x="375" y="16173"/>
                  </a:lnTo>
                  <a:lnTo>
                    <a:pt x="1477" y="15073"/>
                  </a:lnTo>
                  <a:cubicBezTo>
                    <a:pt x="1359" y="14542"/>
                    <a:pt x="1298" y="13989"/>
                    <a:pt x="1297" y="13426"/>
                  </a:cubicBezTo>
                  <a:lnTo>
                    <a:pt x="0" y="12539"/>
                  </a:lnTo>
                  <a:lnTo>
                    <a:pt x="522" y="10141"/>
                  </a:lnTo>
                  <a:lnTo>
                    <a:pt x="2009" y="10172"/>
                  </a:lnTo>
                  <a:cubicBezTo>
                    <a:pt x="2211" y="9733"/>
                    <a:pt x="2454" y="9334"/>
                    <a:pt x="2730" y="8976"/>
                  </a:cubicBezTo>
                  <a:lnTo>
                    <a:pt x="2232" y="7085"/>
                  </a:lnTo>
                  <a:lnTo>
                    <a:pt x="3942" y="5770"/>
                  </a:lnTo>
                  <a:lnTo>
                    <a:pt x="5137" y="7188"/>
                  </a:lnTo>
                  <a:lnTo>
                    <a:pt x="5125" y="7197"/>
                  </a:lnTo>
                  <a:cubicBezTo>
                    <a:pt x="5594" y="7015"/>
                    <a:pt x="6090" y="6931"/>
                    <a:pt x="6595" y="6938"/>
                  </a:cubicBezTo>
                  <a:lnTo>
                    <a:pt x="6544" y="6921"/>
                  </a:lnTo>
                  <a:close/>
                  <a:moveTo>
                    <a:pt x="17699" y="8456"/>
                  </a:moveTo>
                  <a:cubicBezTo>
                    <a:pt x="17488" y="8403"/>
                    <a:pt x="17270" y="8375"/>
                    <a:pt x="17047" y="8375"/>
                  </a:cubicBezTo>
                  <a:cubicBezTo>
                    <a:pt x="15261" y="8375"/>
                    <a:pt x="13814" y="10157"/>
                    <a:pt x="13814" y="12356"/>
                  </a:cubicBezTo>
                  <a:cubicBezTo>
                    <a:pt x="13814" y="14554"/>
                    <a:pt x="15261" y="16336"/>
                    <a:pt x="17047" y="16336"/>
                  </a:cubicBezTo>
                  <a:cubicBezTo>
                    <a:pt x="18833" y="16336"/>
                    <a:pt x="20281" y="14554"/>
                    <a:pt x="20281" y="12356"/>
                  </a:cubicBezTo>
                  <a:cubicBezTo>
                    <a:pt x="20281" y="10432"/>
                    <a:pt x="19172" y="8827"/>
                    <a:pt x="17699" y="8456"/>
                  </a:cubicBezTo>
                  <a:close/>
                  <a:moveTo>
                    <a:pt x="17743" y="6662"/>
                  </a:moveTo>
                  <a:lnTo>
                    <a:pt x="18021" y="8030"/>
                  </a:lnTo>
                  <a:lnTo>
                    <a:pt x="17984" y="8030"/>
                  </a:lnTo>
                  <a:cubicBezTo>
                    <a:pt x="18303" y="8130"/>
                    <a:pt x="18604" y="8283"/>
                    <a:pt x="18876" y="8492"/>
                  </a:cubicBezTo>
                  <a:lnTo>
                    <a:pt x="19795" y="7866"/>
                  </a:lnTo>
                  <a:lnTo>
                    <a:pt x="20744" y="9119"/>
                  </a:lnTo>
                  <a:lnTo>
                    <a:pt x="20212" y="10128"/>
                  </a:lnTo>
                  <a:cubicBezTo>
                    <a:pt x="20386" y="10494"/>
                    <a:pt x="20517" y="10893"/>
                    <a:pt x="20594" y="11317"/>
                  </a:cubicBezTo>
                  <a:lnTo>
                    <a:pt x="21600" y="11627"/>
                  </a:lnTo>
                  <a:lnTo>
                    <a:pt x="21600" y="13340"/>
                  </a:lnTo>
                  <a:lnTo>
                    <a:pt x="20532" y="13669"/>
                  </a:lnTo>
                  <a:cubicBezTo>
                    <a:pt x="20458" y="13990"/>
                    <a:pt x="20349" y="14293"/>
                    <a:pt x="20215" y="14576"/>
                  </a:cubicBezTo>
                  <a:lnTo>
                    <a:pt x="20809" y="15582"/>
                  </a:lnTo>
                  <a:lnTo>
                    <a:pt x="19914" y="16895"/>
                  </a:lnTo>
                  <a:lnTo>
                    <a:pt x="18885" y="16278"/>
                  </a:lnTo>
                  <a:lnTo>
                    <a:pt x="18967" y="16156"/>
                  </a:lnTo>
                  <a:cubicBezTo>
                    <a:pt x="18675" y="16389"/>
                    <a:pt x="18350" y="16562"/>
                    <a:pt x="18005" y="16674"/>
                  </a:cubicBezTo>
                  <a:lnTo>
                    <a:pt x="17743" y="17963"/>
                  </a:lnTo>
                  <a:lnTo>
                    <a:pt x="16351" y="17963"/>
                  </a:lnTo>
                  <a:lnTo>
                    <a:pt x="16090" y="16674"/>
                  </a:lnTo>
                  <a:cubicBezTo>
                    <a:pt x="15772" y="16571"/>
                    <a:pt x="15473" y="16417"/>
                    <a:pt x="15202" y="16207"/>
                  </a:cubicBezTo>
                  <a:lnTo>
                    <a:pt x="15228" y="16246"/>
                  </a:lnTo>
                  <a:lnTo>
                    <a:pt x="14199" y="16863"/>
                  </a:lnTo>
                  <a:lnTo>
                    <a:pt x="13304" y="15551"/>
                  </a:lnTo>
                  <a:lnTo>
                    <a:pt x="13879" y="14576"/>
                  </a:lnTo>
                  <a:cubicBezTo>
                    <a:pt x="13724" y="14248"/>
                    <a:pt x="13603" y="13893"/>
                    <a:pt x="13521" y="13518"/>
                  </a:cubicBezTo>
                  <a:lnTo>
                    <a:pt x="12528" y="13212"/>
                  </a:lnTo>
                  <a:lnTo>
                    <a:pt x="12528" y="11499"/>
                  </a:lnTo>
                  <a:lnTo>
                    <a:pt x="13523" y="11193"/>
                  </a:lnTo>
                  <a:cubicBezTo>
                    <a:pt x="13594" y="10856"/>
                    <a:pt x="13698" y="10537"/>
                    <a:pt x="13830" y="10238"/>
                  </a:cubicBezTo>
                  <a:lnTo>
                    <a:pt x="13224" y="9087"/>
                  </a:lnTo>
                  <a:lnTo>
                    <a:pt x="14173" y="7834"/>
                  </a:lnTo>
                  <a:lnTo>
                    <a:pt x="15175" y="8517"/>
                  </a:lnTo>
                  <a:lnTo>
                    <a:pt x="15168" y="8526"/>
                  </a:lnTo>
                  <a:cubicBezTo>
                    <a:pt x="15454" y="8301"/>
                    <a:pt x="15773" y="8136"/>
                    <a:pt x="16110" y="8030"/>
                  </a:cubicBezTo>
                  <a:lnTo>
                    <a:pt x="16074" y="8030"/>
                  </a:lnTo>
                  <a:lnTo>
                    <a:pt x="16351" y="6662"/>
                  </a:lnTo>
                  <a:close/>
                  <a:moveTo>
                    <a:pt x="14722" y="2620"/>
                  </a:moveTo>
                  <a:cubicBezTo>
                    <a:pt x="14507" y="2536"/>
                    <a:pt x="14271" y="2528"/>
                    <a:pt x="14039" y="2612"/>
                  </a:cubicBezTo>
                  <a:cubicBezTo>
                    <a:pt x="13420" y="2837"/>
                    <a:pt x="13067" y="3636"/>
                    <a:pt x="13249" y="4398"/>
                  </a:cubicBezTo>
                  <a:cubicBezTo>
                    <a:pt x="13432" y="5159"/>
                    <a:pt x="14081" y="5594"/>
                    <a:pt x="14700" y="5370"/>
                  </a:cubicBezTo>
                  <a:cubicBezTo>
                    <a:pt x="15318" y="5145"/>
                    <a:pt x="15672" y="4346"/>
                    <a:pt x="15490" y="3584"/>
                  </a:cubicBezTo>
                  <a:cubicBezTo>
                    <a:pt x="15375" y="3108"/>
                    <a:pt x="15079" y="2760"/>
                    <a:pt x="14722" y="2620"/>
                  </a:cubicBezTo>
                  <a:close/>
                  <a:moveTo>
                    <a:pt x="15492" y="307"/>
                  </a:moveTo>
                  <a:lnTo>
                    <a:pt x="16330" y="917"/>
                  </a:lnTo>
                  <a:lnTo>
                    <a:pt x="16135" y="1725"/>
                  </a:lnTo>
                  <a:cubicBezTo>
                    <a:pt x="16311" y="1927"/>
                    <a:pt x="16463" y="2163"/>
                    <a:pt x="16583" y="2430"/>
                  </a:cubicBezTo>
                  <a:lnTo>
                    <a:pt x="17308" y="2392"/>
                  </a:lnTo>
                  <a:lnTo>
                    <a:pt x="17584" y="3542"/>
                  </a:lnTo>
                  <a:lnTo>
                    <a:pt x="16920" y="4023"/>
                  </a:lnTo>
                  <a:cubicBezTo>
                    <a:pt x="16921" y="4256"/>
                    <a:pt x="16897" y="4486"/>
                    <a:pt x="16853" y="4709"/>
                  </a:cubicBezTo>
                  <a:lnTo>
                    <a:pt x="17413" y="5240"/>
                  </a:lnTo>
                  <a:lnTo>
                    <a:pt x="17024" y="6338"/>
                  </a:lnTo>
                  <a:lnTo>
                    <a:pt x="16234" y="6175"/>
                  </a:lnTo>
                  <a:lnTo>
                    <a:pt x="16269" y="6074"/>
                  </a:lnTo>
                  <a:cubicBezTo>
                    <a:pt x="16111" y="6301"/>
                    <a:pt x="15921" y="6497"/>
                    <a:pt x="15707" y="6656"/>
                  </a:cubicBezTo>
                  <a:lnTo>
                    <a:pt x="15738" y="7585"/>
                  </a:lnTo>
                  <a:lnTo>
                    <a:pt x="14804" y="7924"/>
                  </a:lnTo>
                  <a:lnTo>
                    <a:pt x="14421" y="7122"/>
                  </a:lnTo>
                  <a:cubicBezTo>
                    <a:pt x="14192" y="7131"/>
                    <a:pt x="13966" y="7101"/>
                    <a:pt x="13750" y="7026"/>
                  </a:cubicBezTo>
                  <a:lnTo>
                    <a:pt x="13774" y="7045"/>
                  </a:lnTo>
                  <a:lnTo>
                    <a:pt x="13183" y="7710"/>
                  </a:lnTo>
                  <a:lnTo>
                    <a:pt x="12371" y="7048"/>
                  </a:lnTo>
                  <a:lnTo>
                    <a:pt x="12600" y="6253"/>
                  </a:lnTo>
                  <a:cubicBezTo>
                    <a:pt x="12443" y="6071"/>
                    <a:pt x="12305" y="5862"/>
                    <a:pt x="12190" y="5630"/>
                  </a:cubicBezTo>
                  <a:lnTo>
                    <a:pt x="11474" y="5667"/>
                  </a:lnTo>
                  <a:lnTo>
                    <a:pt x="11198" y="4518"/>
                  </a:lnTo>
                  <a:lnTo>
                    <a:pt x="11817" y="4069"/>
                  </a:lnTo>
                  <a:cubicBezTo>
                    <a:pt x="11811" y="3826"/>
                    <a:pt x="11829" y="3586"/>
                    <a:pt x="11870" y="3354"/>
                  </a:cubicBezTo>
                  <a:lnTo>
                    <a:pt x="11278" y="2729"/>
                  </a:lnTo>
                  <a:lnTo>
                    <a:pt x="11713" y="1657"/>
                  </a:lnTo>
                  <a:lnTo>
                    <a:pt x="12495" y="1871"/>
                  </a:lnTo>
                  <a:lnTo>
                    <a:pt x="12492" y="1878"/>
                  </a:lnTo>
                  <a:cubicBezTo>
                    <a:pt x="12648" y="1658"/>
                    <a:pt x="12835" y="1469"/>
                    <a:pt x="13045" y="1316"/>
                  </a:cubicBezTo>
                  <a:lnTo>
                    <a:pt x="13020" y="1325"/>
                  </a:lnTo>
                  <a:lnTo>
                    <a:pt x="12987" y="339"/>
                  </a:lnTo>
                  <a:lnTo>
                    <a:pt x="13921" y="0"/>
                  </a:lnTo>
                  <a:lnTo>
                    <a:pt x="14327" y="850"/>
                  </a:lnTo>
                  <a:lnTo>
                    <a:pt x="14303" y="859"/>
                  </a:lnTo>
                  <a:cubicBezTo>
                    <a:pt x="14533" y="849"/>
                    <a:pt x="14759" y="878"/>
                    <a:pt x="14976" y="95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0_Images &amp; Contents">
    <p:bg>
      <p:bgPr>
        <a:solidFill>
          <a:srgbClr val="ED7D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그림 개체 틀 14"/>
          <p:cNvSpPr>
            <a:spLocks noGrp="1"/>
          </p:cNvSpPr>
          <p:nvPr>
            <p:ph type="pic" idx="13"/>
          </p:nvPr>
        </p:nvSpPr>
        <p:spPr>
          <a:xfrm>
            <a:off x="3990973" y="0"/>
            <a:ext cx="8201027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7227683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그림 개체 틀 8"/>
          <p:cNvSpPr>
            <a:spLocks noGrp="1"/>
          </p:cNvSpPr>
          <p:nvPr>
            <p:ph type="pic" idx="13"/>
          </p:nvPr>
        </p:nvSpPr>
        <p:spPr>
          <a:xfrm>
            <a:off x="1" y="0"/>
            <a:ext cx="12192001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그림 개체 틀 2"/>
          <p:cNvSpPr>
            <a:spLocks noGrp="1"/>
          </p:cNvSpPr>
          <p:nvPr>
            <p:ph type="pic" idx="13"/>
          </p:nvPr>
        </p:nvSpPr>
        <p:spPr>
          <a:xfrm>
            <a:off x="0" y="-1"/>
            <a:ext cx="12192000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icture Placeholder 57"/>
          <p:cNvSpPr>
            <a:spLocks noGrp="1"/>
          </p:cNvSpPr>
          <p:nvPr>
            <p:ph type="pic" idx="13"/>
          </p:nvPr>
        </p:nvSpPr>
        <p:spPr>
          <a:xfrm>
            <a:off x="5321174" y="0"/>
            <a:ext cx="6784904" cy="659339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NG sets layou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332482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PNG &amp; Shapes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123478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Icon Sets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2" name="Rounded Rectangle 2"/>
          <p:cNvSpPr/>
          <p:nvPr/>
        </p:nvSpPr>
        <p:spPr>
          <a:xfrm>
            <a:off x="354010" y="1131591"/>
            <a:ext cx="3560768" cy="5402561"/>
          </a:xfrm>
          <a:prstGeom prst="roundRect">
            <a:avLst>
              <a:gd name="adj" fmla="val 3968"/>
            </a:avLst>
          </a:prstGeom>
          <a:solidFill>
            <a:srgbClr val="E6135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3" name="Rounded Rectangle 3"/>
          <p:cNvSpPr/>
          <p:nvPr/>
        </p:nvSpPr>
        <p:spPr>
          <a:xfrm>
            <a:off x="531932" y="1347500"/>
            <a:ext cx="153869" cy="5015201"/>
          </a:xfrm>
          <a:prstGeom prst="roundRect">
            <a:avLst>
              <a:gd name="adj" fmla="val 50000"/>
            </a:avLst>
          </a:prstGeom>
          <a:solidFill>
            <a:srgbClr val="FFFFFF">
              <a:alpha val="4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4" name="Half Frame 4"/>
          <p:cNvSpPr/>
          <p:nvPr/>
        </p:nvSpPr>
        <p:spPr>
          <a:xfrm rot="5400000">
            <a:off x="3057176" y="1276652"/>
            <a:ext cx="685850" cy="685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475" y="5125"/>
                </a:lnTo>
                <a:lnTo>
                  <a:pt x="5317" y="5125"/>
                </a:lnTo>
                <a:lnTo>
                  <a:pt x="5317" y="16283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2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5" name="TextBox 57"/>
          <p:cNvSpPr txBox="1"/>
          <p:nvPr/>
        </p:nvSpPr>
        <p:spPr>
          <a:xfrm>
            <a:off x="757423" y="1652812"/>
            <a:ext cx="214081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You can Resize without losing quality</a:t>
            </a:r>
          </a:p>
        </p:txBody>
      </p:sp>
      <p:sp>
        <p:nvSpPr>
          <p:cNvPr id="456" name="TextBox 58"/>
          <p:cNvSpPr txBox="1"/>
          <p:nvPr/>
        </p:nvSpPr>
        <p:spPr>
          <a:xfrm>
            <a:off x="757423" y="2149183"/>
            <a:ext cx="2140810" cy="695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You can Change Fill Color &amp;</a:t>
            </a:r>
            <a:endParaRPr>
              <a:solidFill>
                <a:srgbClr val="000000"/>
              </a:solidFill>
            </a:endParaRPr>
          </a:p>
          <a:p>
            <a:pPr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Line Color</a:t>
            </a:r>
          </a:p>
        </p:txBody>
      </p:sp>
      <p:sp>
        <p:nvSpPr>
          <p:cNvPr id="457" name="TextBox 59"/>
          <p:cNvSpPr txBox="1"/>
          <p:nvPr/>
        </p:nvSpPr>
        <p:spPr>
          <a:xfrm>
            <a:off x="766948" y="5817914"/>
            <a:ext cx="2140561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www.allppt.com</a:t>
            </a:r>
          </a:p>
        </p:txBody>
      </p:sp>
      <p:sp>
        <p:nvSpPr>
          <p:cNvPr id="458" name="TextBox 60"/>
          <p:cNvSpPr txBox="1"/>
          <p:nvPr/>
        </p:nvSpPr>
        <p:spPr>
          <a:xfrm>
            <a:off x="766949" y="4493318"/>
            <a:ext cx="2625856" cy="1299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FREE </a:t>
            </a:r>
            <a:endParaRPr>
              <a:solidFill>
                <a:srgbClr val="000000"/>
              </a:solidFill>
            </a:endParaRPr>
          </a:p>
          <a:p>
            <a:pPr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PPT TEMPLATES</a:t>
            </a:r>
          </a:p>
        </p:txBody>
      </p:sp>
      <p:sp>
        <p:nvSpPr>
          <p:cNvPr id="4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4">
            <a:lumMod val="7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F139AE99-C8B8-4AA5-B2FC-08DFDBC7FE12}"/>
              </a:ext>
            </a:extLst>
          </p:cNvPr>
          <p:cNvGrpSpPr/>
          <p:nvPr userDrawn="1"/>
        </p:nvGrpSpPr>
        <p:grpSpPr>
          <a:xfrm>
            <a:off x="440055" y="-626286"/>
            <a:ext cx="10844549" cy="6364329"/>
            <a:chOff x="2687161" y="3731096"/>
            <a:chExt cx="5158677" cy="3027467"/>
          </a:xfrm>
          <a:solidFill>
            <a:schemeClr val="bg1">
              <a:alpha val="20000"/>
            </a:schemeClr>
          </a:solidFill>
          <a:scene3d>
            <a:camera prst="perspectiveRelaxed">
              <a:rot lat="19200000" lon="0" rev="0"/>
            </a:camera>
            <a:lightRig rig="threePt" dir="t"/>
          </a:scene3d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863B91-A981-4F88-8F42-216F8AA58E5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445EC6-101C-494F-B2C6-FF1A5DB1B58A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7EC0E0-BF10-436A-AF9C-E060BEEA952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B4A0592-61EB-45D9-BFFE-B238BC4096D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500E6B-347C-42F5-A075-38B2B3EE8B5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B50ACD-80FC-4FA9-9F19-DA103415D73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22B071C-FD46-4A2F-8B39-982BCD02A10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88AF241-0D00-4694-9E05-A44CB484924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E9985F5-CDF2-4396-9A4E-7630ECBE365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EDB9139-572A-4D04-91EA-863B158EBDD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F818629-7089-442B-97F6-88AFA6B98F0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8E4F43A-1962-493E-B996-5D63B7DC189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C7AA214-8018-44B1-B0B6-306187D4817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20A57D2-969A-4032-B473-39790BDE348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8B499DA-2D1E-428D-B31B-7140F6F57E5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69E09F7-3012-4515-A81E-761DF3045B4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BCA472E-F31F-4BF3-BA07-497A1323EC3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AD936A9-B210-4629-BA74-B0A261324514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65E9E9-B407-43E1-B254-421326C4E49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9995349-4B2F-4DC5-944A-764344F80B6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C93104F-1B3C-4B6C-B7F7-7CADEC5079B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8695BB8-D9F5-4997-A95B-04B865C09CC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5DE1224-1F3B-4FFF-8026-8B55F12B524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1B4C74B-01D9-46C3-8CDF-A7038521CAB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B282614-4FAA-40BE-B8B0-79237134DEA0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9F28D89-C342-4CB3-B41A-EE6DE1FF5EF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F8C0D26-8F7B-4801-A9A7-CC001F3922C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B5B6BB8-D848-477A-8849-BB8C345A960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870BA9C-1F83-4B39-A36F-E64FAACD22D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69DE843-F484-42A8-85F3-B8288A53B16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B38AAE9-FEB4-49B6-BC45-1AFB0516642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009178-16D0-4E78-BB94-FDFC76A5457C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6AD5FCD-60F0-439D-96D5-D3FDF8A72BE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8A36982-2D33-442D-9D92-AF4B10B0773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2039CB7-1CF5-4E22-9BB0-A136ECC5E35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CCE255-66A2-4241-9B6D-F5E15BBBC27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2FDC23D-A2A7-4A94-90C5-87ACF5F410A9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70B94B9-F8D4-44B0-BFDA-39F9BFBDCA3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8010F4A-0403-4FEF-9C4E-6FA45A17E51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8731CAF-6DD3-4665-8A4D-026EA0BBCA6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D1F1EC3-D9A0-4C20-9843-3F84EA9C9CA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3DF5131-95CC-420F-9FFA-3EF0988542C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D26D8C6-D5A5-41E5-AB62-8514B018600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E3488EB-FD81-46BC-80ED-855718E2830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0E5489D-080E-450F-BE6E-99BB6668064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C889902-CCF1-4E29-BE48-E2990EDF1D3B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A26C6-3D38-4BCB-9194-B35F121D1D9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4A82E7B-60D7-4FB9-8734-EE6663D15983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F6436FC-F12A-422E-805E-44E0136B492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4ACDE09-EC43-42B3-A7D7-35202C3D9B6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0BCB081-A2C6-4910-9F52-DB56486DCA5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98FE6FF-CA6E-464D-975D-317F4753E37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8FF5D0-A51E-4935-9520-D1031CA21FE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0D073C2-84D2-4236-B1A8-BD4616255812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CE39851-E516-48CD-9E06-E367FC9C69E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26A9213-82CE-443F-9A98-B9380245235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85A1F5E-C317-4F88-A08B-59229C1C0F5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A4B1FA1-540F-485D-AE0D-8A77BACE3BE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8603AC5-9D3B-4B8B-9C9B-2BDE338CA87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4022EBB-A770-4E36-BB09-9967AED290F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ACB193B-9E28-4664-8A81-F39AB1B1B10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6A287B9-4BF3-4F9F-8F2C-CDE9D0D1C4C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A6D9B0D-F454-4C34-BD3A-623CCA78A4B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93FD1DA-56FD-4F0A-B308-CA8C9B13B9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BB54DF6-8A83-4312-A6BA-E77A88CA77F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4D83E71-A00E-406C-B9F3-0E8214CD373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CB994AE-110B-443D-90A9-719539344016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3DC7153-852C-4CF4-87FE-38CD3311380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7790841-781E-4536-8B5D-F17590C3D4E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402540-20E1-411A-965F-27A7B0E5E1A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BC7B744-2017-4F1B-9341-870A79FCE17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15A76AB-B221-4B57-9A3F-E4E3FCB490D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C4E52E7-5C29-42FB-9C42-E2487ED21008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06CE31-B4A3-4F16-BDC5-2A595363C01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509036C-5B97-445C-80E3-5B18B2B5424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060E28-E662-437C-9E72-E414EDE46F1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84FC3CE-A4AA-4FE3-83CA-4CCD111D753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85829AE-B677-43FE-BF3F-0C5A115758C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A1B21D8-CB81-4E00-AF46-ED26BFF6596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937A93A-DCD6-431D-B055-C5B3F744A54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3601657-0605-423D-8906-B8B9A75BF14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7260706-F526-43A9-B519-7F92696F806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19BF2D1-1DC5-4DDB-BCEA-509ADC7241D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40DCFAA-1B8A-4CFF-93C1-868740DE0FBD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4C07ED-4270-41C1-A952-6BB07712686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1DDEBF4-10B8-4094-8B08-427D686B13D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4B6FF97-B1AF-4538-89FF-F2F3C672218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E434E1A-0EA4-4C6A-9CB3-3D6EA5D1DA57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A84A5F0-2440-4D91-87B9-42813365A74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309F9EC-7FDD-4C60-ADCC-ECEEC7F8410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9A9E432-551C-4889-94FF-84DE26D39A6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8F33FBB-AF37-4444-A430-F922791D64E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2CFF555-BE2B-4252-A512-A96BDF20DBA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E37D8DB-5153-4478-B25C-05517010749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07AA293-F9DC-4596-B17B-C3CB8358B36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AF3166C-F00F-4E79-9F2B-BB96EC6FD1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0EC9767-635E-4C93-821C-3E44B49D099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B9283E5-012D-41B3-8178-96570644CB5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40EF785-885E-4E20-A6AD-E6771E9D8719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91FF1CB-30D9-4671-AD00-BF20349B2CB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EDDBD52-B4F8-4DAE-AAAF-D4516C20A4B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29FACD9-FB3D-460F-942D-04E9E28D188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6E73448-C0E6-4B17-9DDC-07B3341F02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C33133D-5574-4D5D-BD93-44F2F348D35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3494610-CDB6-4E01-8B34-9C2391F9A13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62146F9-92E5-4C63-AF2C-72086AD2F77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5E5A67F-5589-423E-8831-1E36C6D8211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9DBDA3E-3ACA-4896-9FAF-89C79B06F54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FEDABBC-67B2-4AAE-ABC5-DBD0B463D82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C36965B-3B73-4B09-B655-E8313F8B8BD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5FD79F1-78E8-4EC6-9E6A-EEE6BC3DD97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E4E1FA0-1880-442C-AF17-49C9BD6F186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6D9F32-1281-4182-900F-642E26ED575C}"/>
              </a:ext>
            </a:extLst>
          </p:cNvPr>
          <p:cNvGrpSpPr/>
          <p:nvPr userDrawn="1"/>
        </p:nvGrpSpPr>
        <p:grpSpPr>
          <a:xfrm>
            <a:off x="-23692" y="5484341"/>
            <a:ext cx="12323006" cy="1539441"/>
            <a:chOff x="-23692" y="5484341"/>
            <a:chExt cx="12323006" cy="1539441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935A2A0-16CA-4CBE-80A5-D2F7B98D8663}"/>
                </a:ext>
              </a:extLst>
            </p:cNvPr>
            <p:cNvGrpSpPr/>
            <p:nvPr userDrawn="1"/>
          </p:nvGrpSpPr>
          <p:grpSpPr>
            <a:xfrm flipH="1">
              <a:off x="6016853" y="5590194"/>
              <a:ext cx="1134060" cy="1293698"/>
              <a:chOff x="4455074" y="2905667"/>
              <a:chExt cx="1518776" cy="1732569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8513AF1-A7FA-46C1-93A4-9AB517C12821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492D368-F4D0-4972-95AC-BB47AB376083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FED1DE2-7F1B-41C1-84B4-0CFE0629A531}"/>
                </a:ext>
              </a:extLst>
            </p:cNvPr>
            <p:cNvGrpSpPr/>
            <p:nvPr userDrawn="1"/>
          </p:nvGrpSpPr>
          <p:grpSpPr>
            <a:xfrm>
              <a:off x="7880691" y="5572195"/>
              <a:ext cx="1254002" cy="1330318"/>
              <a:chOff x="3140187" y="2915769"/>
              <a:chExt cx="1679407" cy="1781612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D079E7F-168B-4917-9ECE-3C5178395DA8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0CD6200-47CE-47F5-AC95-0698F6FD8127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3CBA329F-909A-4EBA-B20E-86B3E32F99A3}"/>
                </a:ext>
              </a:extLst>
            </p:cNvPr>
            <p:cNvGrpSpPr/>
            <p:nvPr userDrawn="1"/>
          </p:nvGrpSpPr>
          <p:grpSpPr>
            <a:xfrm>
              <a:off x="5387748" y="5666389"/>
              <a:ext cx="1141111" cy="1294794"/>
              <a:chOff x="6169355" y="2853093"/>
              <a:chExt cx="1709117" cy="1939300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04654D33-0B1A-4440-9BD4-3D5EE3AF0CF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CAC0AA2-8034-465E-AC0A-A122E2F8878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C899AF1-3F05-4014-9AFE-309838495581}"/>
                </a:ext>
              </a:extLst>
            </p:cNvPr>
            <p:cNvGrpSpPr/>
            <p:nvPr userDrawn="1"/>
          </p:nvGrpSpPr>
          <p:grpSpPr>
            <a:xfrm flipH="1">
              <a:off x="1447766" y="5614779"/>
              <a:ext cx="1121551" cy="1253899"/>
              <a:chOff x="1295588" y="2958968"/>
              <a:chExt cx="1502023" cy="1679269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40A39DB-3CD7-4CE6-A745-1F5BCDE6CEE0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FCD53E8B-0BD9-4E18-BDCE-502D3C9A2C3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C9231813-4827-4004-B2AE-925593D24278}"/>
                </a:ext>
              </a:extLst>
            </p:cNvPr>
            <p:cNvGrpSpPr/>
            <p:nvPr userDrawn="1"/>
          </p:nvGrpSpPr>
          <p:grpSpPr>
            <a:xfrm>
              <a:off x="2081810" y="5642201"/>
              <a:ext cx="913339" cy="1231410"/>
              <a:chOff x="1782683" y="2146699"/>
              <a:chExt cx="1512207" cy="2038836"/>
            </a:xfrm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457D4C6-B6CE-4F7C-B07E-280AAB8173A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EC8FAF5-7C8F-40C4-B1F5-5BB160BB6938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7C105CE-E89D-4886-9DA0-C20E10F860B6}"/>
                </a:ext>
              </a:extLst>
            </p:cNvPr>
            <p:cNvGrpSpPr/>
            <p:nvPr userDrawn="1"/>
          </p:nvGrpSpPr>
          <p:grpSpPr>
            <a:xfrm rot="20203962">
              <a:off x="4331093" y="5484341"/>
              <a:ext cx="1196030" cy="1539441"/>
              <a:chOff x="4686592" y="2694762"/>
              <a:chExt cx="1601769" cy="2061678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BE8A0F4-E2FA-4279-BDA3-0F3F28413814}"/>
                  </a:ext>
                </a:extLst>
              </p:cNvPr>
              <p:cNvSpPr/>
              <p:nvPr/>
            </p:nvSpPr>
            <p:spPr>
              <a:xfrm>
                <a:off x="4686592" y="2694762"/>
                <a:ext cx="1601769" cy="2061678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4331 w 1718175"/>
                  <a:gd name="connsiteY30" fmla="*/ 1746952 h 2061678"/>
                  <a:gd name="connsiteX31" fmla="*/ 39090 w 1718175"/>
                  <a:gd name="connsiteY31" fmla="*/ 1699007 h 2061678"/>
                  <a:gd name="connsiteX32" fmla="*/ 239856 w 1718175"/>
                  <a:gd name="connsiteY32" fmla="*/ 1423931 h 2061678"/>
                  <a:gd name="connsiteX33" fmla="*/ 371701 w 1718175"/>
                  <a:gd name="connsiteY33" fmla="*/ 1246539 h 2061678"/>
                  <a:gd name="connsiteX34" fmla="*/ 423240 w 1718175"/>
                  <a:gd name="connsiteY34" fmla="*/ 1184210 h 2061678"/>
                  <a:gd name="connsiteX35" fmla="*/ 516732 w 1718175"/>
                  <a:gd name="connsiteY35" fmla="*/ 1010414 h 2061678"/>
                  <a:gd name="connsiteX36" fmla="*/ 588047 w 1718175"/>
                  <a:gd name="connsiteY36" fmla="*/ 975655 h 2061678"/>
                  <a:gd name="connsiteX37" fmla="*/ 632993 w 1718175"/>
                  <a:gd name="connsiteY37" fmla="*/ 962473 h 2061678"/>
                  <a:gd name="connsiteX38" fmla="*/ 670152 w 1718175"/>
                  <a:gd name="connsiteY38" fmla="*/ 831225 h 2061678"/>
                  <a:gd name="connsiteX39" fmla="*/ 688728 w 1718175"/>
                  <a:gd name="connsiteY39" fmla="*/ 647841 h 2061678"/>
                  <a:gd name="connsiteX40" fmla="*/ 716897 w 1718175"/>
                  <a:gd name="connsiteY40" fmla="*/ 474042 h 2061678"/>
                  <a:gd name="connsiteX41" fmla="*/ 795404 w 1718175"/>
                  <a:gd name="connsiteY41" fmla="*/ 250506 h 2061678"/>
                  <a:gd name="connsiteX42" fmla="*/ 889494 w 1718175"/>
                  <a:gd name="connsiteY42" fmla="*/ 124055 h 2061678"/>
                  <a:gd name="connsiteX43" fmla="*/ 1047708 w 1718175"/>
                  <a:gd name="connsiteY43" fmla="*/ 34761 h 2061678"/>
                  <a:gd name="connsiteX44" fmla="*/ 1147789 w 1718175"/>
                  <a:gd name="connsiteY44" fmla="*/ 0 h 2061678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39090 w 1718175"/>
                  <a:gd name="connsiteY30" fmla="*/ 1699007 h 2061678"/>
                  <a:gd name="connsiteX31" fmla="*/ 239856 w 1718175"/>
                  <a:gd name="connsiteY31" fmla="*/ 1423931 h 2061678"/>
                  <a:gd name="connsiteX32" fmla="*/ 371701 w 1718175"/>
                  <a:gd name="connsiteY32" fmla="*/ 1246539 h 2061678"/>
                  <a:gd name="connsiteX33" fmla="*/ 423240 w 1718175"/>
                  <a:gd name="connsiteY33" fmla="*/ 1184210 h 2061678"/>
                  <a:gd name="connsiteX34" fmla="*/ 516732 w 1718175"/>
                  <a:gd name="connsiteY34" fmla="*/ 1010414 h 2061678"/>
                  <a:gd name="connsiteX35" fmla="*/ 588047 w 1718175"/>
                  <a:gd name="connsiteY35" fmla="*/ 975655 h 2061678"/>
                  <a:gd name="connsiteX36" fmla="*/ 632993 w 1718175"/>
                  <a:gd name="connsiteY36" fmla="*/ 962473 h 2061678"/>
                  <a:gd name="connsiteX37" fmla="*/ 670152 w 1718175"/>
                  <a:gd name="connsiteY37" fmla="*/ 831225 h 2061678"/>
                  <a:gd name="connsiteX38" fmla="*/ 688728 w 1718175"/>
                  <a:gd name="connsiteY38" fmla="*/ 647841 h 2061678"/>
                  <a:gd name="connsiteX39" fmla="*/ 716897 w 1718175"/>
                  <a:gd name="connsiteY39" fmla="*/ 474042 h 2061678"/>
                  <a:gd name="connsiteX40" fmla="*/ 795404 w 1718175"/>
                  <a:gd name="connsiteY40" fmla="*/ 250506 h 2061678"/>
                  <a:gd name="connsiteX41" fmla="*/ 889494 w 1718175"/>
                  <a:gd name="connsiteY41" fmla="*/ 124055 h 2061678"/>
                  <a:gd name="connsiteX42" fmla="*/ 1047708 w 1718175"/>
                  <a:gd name="connsiteY42" fmla="*/ 34761 h 2061678"/>
                  <a:gd name="connsiteX43" fmla="*/ 1147789 w 1718175"/>
                  <a:gd name="connsiteY43" fmla="*/ 0 h 2061678"/>
                  <a:gd name="connsiteX0" fmla="*/ 1108699 w 1679085"/>
                  <a:gd name="connsiteY0" fmla="*/ 0 h 2061678"/>
                  <a:gd name="connsiteX1" fmla="*/ 1138665 w 1679085"/>
                  <a:gd name="connsiteY1" fmla="*/ 0 h 2061678"/>
                  <a:gd name="connsiteX2" fmla="*/ 1284894 w 1679085"/>
                  <a:gd name="connsiteY2" fmla="*/ 20976 h 2061678"/>
                  <a:gd name="connsiteX3" fmla="*/ 1364000 w 1679085"/>
                  <a:gd name="connsiteY3" fmla="*/ 64726 h 2061678"/>
                  <a:gd name="connsiteX4" fmla="*/ 1454496 w 1679085"/>
                  <a:gd name="connsiteY4" fmla="*/ 136641 h 2061678"/>
                  <a:gd name="connsiteX5" fmla="*/ 1544391 w 1679085"/>
                  <a:gd name="connsiteY5" fmla="*/ 209156 h 2061678"/>
                  <a:gd name="connsiteX6" fmla="*/ 1552181 w 1679085"/>
                  <a:gd name="connsiteY6" fmla="*/ 218145 h 2061678"/>
                  <a:gd name="connsiteX7" fmla="*/ 1653461 w 1679085"/>
                  <a:gd name="connsiteY7" fmla="*/ 380553 h 2061678"/>
                  <a:gd name="connsiteX8" fmla="*/ 1677431 w 1679085"/>
                  <a:gd name="connsiteY8" fmla="*/ 463258 h 2061678"/>
                  <a:gd name="connsiteX9" fmla="*/ 1671440 w 1679085"/>
                  <a:gd name="connsiteY9" fmla="*/ 498017 h 2061678"/>
                  <a:gd name="connsiteX10" fmla="*/ 1620501 w 1679085"/>
                  <a:gd name="connsiteY10" fmla="*/ 665219 h 2061678"/>
                  <a:gd name="connsiteX11" fmla="*/ 1607315 w 1679085"/>
                  <a:gd name="connsiteY11" fmla="*/ 777888 h 2061678"/>
                  <a:gd name="connsiteX12" fmla="*/ 1593531 w 1679085"/>
                  <a:gd name="connsiteY12" fmla="*/ 816843 h 2061678"/>
                  <a:gd name="connsiteX13" fmla="*/ 1568361 w 1679085"/>
                  <a:gd name="connsiteY13" fmla="*/ 933705 h 2061678"/>
                  <a:gd name="connsiteX14" fmla="*/ 1577350 w 1679085"/>
                  <a:gd name="connsiteY14" fmla="*/ 1067950 h 2061678"/>
                  <a:gd name="connsiteX15" fmla="*/ 1506035 w 1679085"/>
                  <a:gd name="connsiteY15" fmla="*/ 1138665 h 2061678"/>
                  <a:gd name="connsiteX16" fmla="*/ 1451499 w 1679085"/>
                  <a:gd name="connsiteY16" fmla="*/ 1180615 h 2061678"/>
                  <a:gd name="connsiteX17" fmla="*/ 1446105 w 1679085"/>
                  <a:gd name="connsiteY17" fmla="*/ 1194399 h 2061678"/>
                  <a:gd name="connsiteX18" fmla="*/ 1361006 w 1679085"/>
                  <a:gd name="connsiteY18" fmla="*/ 1260921 h 2061678"/>
                  <a:gd name="connsiteX19" fmla="*/ 1311264 w 1679085"/>
                  <a:gd name="connsiteY19" fmla="*/ 1308865 h 2061678"/>
                  <a:gd name="connsiteX20" fmla="*/ 1203989 w 1679085"/>
                  <a:gd name="connsiteY20" fmla="*/ 1353215 h 2061678"/>
                  <a:gd name="connsiteX21" fmla="*/ 1099710 w 1679085"/>
                  <a:gd name="connsiteY21" fmla="*/ 1301075 h 2061678"/>
                  <a:gd name="connsiteX22" fmla="*/ 1031990 w 1679085"/>
                  <a:gd name="connsiteY22" fmla="*/ 1305871 h 2061678"/>
                  <a:gd name="connsiteX23" fmla="*/ 1028993 w 1679085"/>
                  <a:gd name="connsiteY23" fmla="*/ 1359206 h 2061678"/>
                  <a:gd name="connsiteX24" fmla="*/ 1105104 w 1679085"/>
                  <a:gd name="connsiteY24" fmla="*/ 1435316 h 2061678"/>
                  <a:gd name="connsiteX25" fmla="*/ 1120684 w 1679085"/>
                  <a:gd name="connsiteY25" fmla="*/ 1504836 h 2061678"/>
                  <a:gd name="connsiteX26" fmla="*/ 1110500 w 1679085"/>
                  <a:gd name="connsiteY26" fmla="*/ 1526410 h 2061678"/>
                  <a:gd name="connsiteX27" fmla="*/ 1089524 w 1679085"/>
                  <a:gd name="connsiteY27" fmla="*/ 1649267 h 2061678"/>
                  <a:gd name="connsiteX28" fmla="*/ 1131136 w 1679085"/>
                  <a:gd name="connsiteY28" fmla="*/ 2061678 h 2061678"/>
                  <a:gd name="connsiteX29" fmla="*/ 0 w 1679085"/>
                  <a:gd name="connsiteY29" fmla="*/ 1699007 h 2061678"/>
                  <a:gd name="connsiteX30" fmla="*/ 200766 w 1679085"/>
                  <a:gd name="connsiteY30" fmla="*/ 1423931 h 2061678"/>
                  <a:gd name="connsiteX31" fmla="*/ 332611 w 1679085"/>
                  <a:gd name="connsiteY31" fmla="*/ 1246539 h 2061678"/>
                  <a:gd name="connsiteX32" fmla="*/ 384150 w 1679085"/>
                  <a:gd name="connsiteY32" fmla="*/ 1184210 h 2061678"/>
                  <a:gd name="connsiteX33" fmla="*/ 477642 w 1679085"/>
                  <a:gd name="connsiteY33" fmla="*/ 1010414 h 2061678"/>
                  <a:gd name="connsiteX34" fmla="*/ 548957 w 1679085"/>
                  <a:gd name="connsiteY34" fmla="*/ 975655 h 2061678"/>
                  <a:gd name="connsiteX35" fmla="*/ 593903 w 1679085"/>
                  <a:gd name="connsiteY35" fmla="*/ 962473 h 2061678"/>
                  <a:gd name="connsiteX36" fmla="*/ 631062 w 1679085"/>
                  <a:gd name="connsiteY36" fmla="*/ 831225 h 2061678"/>
                  <a:gd name="connsiteX37" fmla="*/ 649638 w 1679085"/>
                  <a:gd name="connsiteY37" fmla="*/ 647841 h 2061678"/>
                  <a:gd name="connsiteX38" fmla="*/ 677807 w 1679085"/>
                  <a:gd name="connsiteY38" fmla="*/ 474042 h 2061678"/>
                  <a:gd name="connsiteX39" fmla="*/ 756314 w 1679085"/>
                  <a:gd name="connsiteY39" fmla="*/ 250506 h 2061678"/>
                  <a:gd name="connsiteX40" fmla="*/ 850404 w 1679085"/>
                  <a:gd name="connsiteY40" fmla="*/ 124055 h 2061678"/>
                  <a:gd name="connsiteX41" fmla="*/ 1008618 w 1679085"/>
                  <a:gd name="connsiteY41" fmla="*/ 34761 h 2061678"/>
                  <a:gd name="connsiteX42" fmla="*/ 1108699 w 1679085"/>
                  <a:gd name="connsiteY42" fmla="*/ 0 h 2061678"/>
                  <a:gd name="connsiteX0" fmla="*/ 1031383 w 1601769"/>
                  <a:gd name="connsiteY0" fmla="*/ 0 h 2061678"/>
                  <a:gd name="connsiteX1" fmla="*/ 1061349 w 1601769"/>
                  <a:gd name="connsiteY1" fmla="*/ 0 h 2061678"/>
                  <a:gd name="connsiteX2" fmla="*/ 1207578 w 1601769"/>
                  <a:gd name="connsiteY2" fmla="*/ 20976 h 2061678"/>
                  <a:gd name="connsiteX3" fmla="*/ 1286684 w 1601769"/>
                  <a:gd name="connsiteY3" fmla="*/ 64726 h 2061678"/>
                  <a:gd name="connsiteX4" fmla="*/ 1377180 w 1601769"/>
                  <a:gd name="connsiteY4" fmla="*/ 136641 h 2061678"/>
                  <a:gd name="connsiteX5" fmla="*/ 1467075 w 1601769"/>
                  <a:gd name="connsiteY5" fmla="*/ 209156 h 2061678"/>
                  <a:gd name="connsiteX6" fmla="*/ 1474865 w 1601769"/>
                  <a:gd name="connsiteY6" fmla="*/ 218145 h 2061678"/>
                  <a:gd name="connsiteX7" fmla="*/ 1576145 w 1601769"/>
                  <a:gd name="connsiteY7" fmla="*/ 380553 h 2061678"/>
                  <a:gd name="connsiteX8" fmla="*/ 1600115 w 1601769"/>
                  <a:gd name="connsiteY8" fmla="*/ 463258 h 2061678"/>
                  <a:gd name="connsiteX9" fmla="*/ 1594124 w 1601769"/>
                  <a:gd name="connsiteY9" fmla="*/ 498017 h 2061678"/>
                  <a:gd name="connsiteX10" fmla="*/ 1543185 w 1601769"/>
                  <a:gd name="connsiteY10" fmla="*/ 665219 h 2061678"/>
                  <a:gd name="connsiteX11" fmla="*/ 1529999 w 1601769"/>
                  <a:gd name="connsiteY11" fmla="*/ 777888 h 2061678"/>
                  <a:gd name="connsiteX12" fmla="*/ 1516215 w 1601769"/>
                  <a:gd name="connsiteY12" fmla="*/ 816843 h 2061678"/>
                  <a:gd name="connsiteX13" fmla="*/ 1491045 w 1601769"/>
                  <a:gd name="connsiteY13" fmla="*/ 933705 h 2061678"/>
                  <a:gd name="connsiteX14" fmla="*/ 1500034 w 1601769"/>
                  <a:gd name="connsiteY14" fmla="*/ 1067950 h 2061678"/>
                  <a:gd name="connsiteX15" fmla="*/ 1428719 w 1601769"/>
                  <a:gd name="connsiteY15" fmla="*/ 1138665 h 2061678"/>
                  <a:gd name="connsiteX16" fmla="*/ 1374183 w 1601769"/>
                  <a:gd name="connsiteY16" fmla="*/ 1180615 h 2061678"/>
                  <a:gd name="connsiteX17" fmla="*/ 1368789 w 1601769"/>
                  <a:gd name="connsiteY17" fmla="*/ 1194399 h 2061678"/>
                  <a:gd name="connsiteX18" fmla="*/ 1283690 w 1601769"/>
                  <a:gd name="connsiteY18" fmla="*/ 1260921 h 2061678"/>
                  <a:gd name="connsiteX19" fmla="*/ 1233948 w 1601769"/>
                  <a:gd name="connsiteY19" fmla="*/ 1308865 h 2061678"/>
                  <a:gd name="connsiteX20" fmla="*/ 1126673 w 1601769"/>
                  <a:gd name="connsiteY20" fmla="*/ 1353215 h 2061678"/>
                  <a:gd name="connsiteX21" fmla="*/ 1022394 w 1601769"/>
                  <a:gd name="connsiteY21" fmla="*/ 1301075 h 2061678"/>
                  <a:gd name="connsiteX22" fmla="*/ 954674 w 1601769"/>
                  <a:gd name="connsiteY22" fmla="*/ 1305871 h 2061678"/>
                  <a:gd name="connsiteX23" fmla="*/ 951677 w 1601769"/>
                  <a:gd name="connsiteY23" fmla="*/ 1359206 h 2061678"/>
                  <a:gd name="connsiteX24" fmla="*/ 1027788 w 1601769"/>
                  <a:gd name="connsiteY24" fmla="*/ 1435316 h 2061678"/>
                  <a:gd name="connsiteX25" fmla="*/ 1043368 w 1601769"/>
                  <a:gd name="connsiteY25" fmla="*/ 1504836 h 2061678"/>
                  <a:gd name="connsiteX26" fmla="*/ 1033184 w 1601769"/>
                  <a:gd name="connsiteY26" fmla="*/ 1526410 h 2061678"/>
                  <a:gd name="connsiteX27" fmla="*/ 1012208 w 1601769"/>
                  <a:gd name="connsiteY27" fmla="*/ 1649267 h 2061678"/>
                  <a:gd name="connsiteX28" fmla="*/ 1053820 w 1601769"/>
                  <a:gd name="connsiteY28" fmla="*/ 2061678 h 2061678"/>
                  <a:gd name="connsiteX29" fmla="*/ 0 w 1601769"/>
                  <a:gd name="connsiteY29" fmla="*/ 1590059 h 2061678"/>
                  <a:gd name="connsiteX30" fmla="*/ 123450 w 1601769"/>
                  <a:gd name="connsiteY30" fmla="*/ 1423931 h 2061678"/>
                  <a:gd name="connsiteX31" fmla="*/ 255295 w 1601769"/>
                  <a:gd name="connsiteY31" fmla="*/ 1246539 h 2061678"/>
                  <a:gd name="connsiteX32" fmla="*/ 306834 w 1601769"/>
                  <a:gd name="connsiteY32" fmla="*/ 1184210 h 2061678"/>
                  <a:gd name="connsiteX33" fmla="*/ 400326 w 1601769"/>
                  <a:gd name="connsiteY33" fmla="*/ 1010414 h 2061678"/>
                  <a:gd name="connsiteX34" fmla="*/ 471641 w 1601769"/>
                  <a:gd name="connsiteY34" fmla="*/ 975655 h 2061678"/>
                  <a:gd name="connsiteX35" fmla="*/ 516587 w 1601769"/>
                  <a:gd name="connsiteY35" fmla="*/ 962473 h 2061678"/>
                  <a:gd name="connsiteX36" fmla="*/ 553746 w 1601769"/>
                  <a:gd name="connsiteY36" fmla="*/ 831225 h 2061678"/>
                  <a:gd name="connsiteX37" fmla="*/ 572322 w 1601769"/>
                  <a:gd name="connsiteY37" fmla="*/ 647841 h 2061678"/>
                  <a:gd name="connsiteX38" fmla="*/ 600491 w 1601769"/>
                  <a:gd name="connsiteY38" fmla="*/ 474042 h 2061678"/>
                  <a:gd name="connsiteX39" fmla="*/ 678998 w 1601769"/>
                  <a:gd name="connsiteY39" fmla="*/ 250506 h 2061678"/>
                  <a:gd name="connsiteX40" fmla="*/ 773088 w 1601769"/>
                  <a:gd name="connsiteY40" fmla="*/ 124055 h 2061678"/>
                  <a:gd name="connsiteX41" fmla="*/ 931302 w 1601769"/>
                  <a:gd name="connsiteY41" fmla="*/ 34761 h 2061678"/>
                  <a:gd name="connsiteX42" fmla="*/ 1031383 w 1601769"/>
                  <a:gd name="connsiteY42" fmla="*/ 0 h 206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01769" h="2061678">
                    <a:moveTo>
                      <a:pt x="1031383" y="0"/>
                    </a:moveTo>
                    <a:lnTo>
                      <a:pt x="1061349" y="0"/>
                    </a:lnTo>
                    <a:cubicBezTo>
                      <a:pt x="1110493" y="6591"/>
                      <a:pt x="1159633" y="11985"/>
                      <a:pt x="1207578" y="20976"/>
                    </a:cubicBezTo>
                    <a:cubicBezTo>
                      <a:pt x="1238743" y="28166"/>
                      <a:pt x="1265708" y="38356"/>
                      <a:pt x="1286684" y="64726"/>
                    </a:cubicBezTo>
                    <a:cubicBezTo>
                      <a:pt x="1310659" y="95291"/>
                      <a:pt x="1341220" y="119262"/>
                      <a:pt x="1377180" y="136641"/>
                    </a:cubicBezTo>
                    <a:cubicBezTo>
                      <a:pt x="1411938" y="153420"/>
                      <a:pt x="1443701" y="176792"/>
                      <a:pt x="1467075" y="209156"/>
                    </a:cubicBezTo>
                    <a:cubicBezTo>
                      <a:pt x="1469471" y="212151"/>
                      <a:pt x="1471870" y="215746"/>
                      <a:pt x="1474865" y="218145"/>
                    </a:cubicBezTo>
                    <a:cubicBezTo>
                      <a:pt x="1529999" y="258897"/>
                      <a:pt x="1544981" y="325418"/>
                      <a:pt x="1576145" y="380553"/>
                    </a:cubicBezTo>
                    <a:cubicBezTo>
                      <a:pt x="1589929" y="404527"/>
                      <a:pt x="1591130" y="435687"/>
                      <a:pt x="1600115" y="463258"/>
                    </a:cubicBezTo>
                    <a:cubicBezTo>
                      <a:pt x="1603715" y="475243"/>
                      <a:pt x="1601316" y="488427"/>
                      <a:pt x="1594124" y="498017"/>
                    </a:cubicBezTo>
                    <a:cubicBezTo>
                      <a:pt x="1556369" y="547757"/>
                      <a:pt x="1553371" y="607689"/>
                      <a:pt x="1543185" y="665219"/>
                    </a:cubicBezTo>
                    <a:cubicBezTo>
                      <a:pt x="1536590" y="702377"/>
                      <a:pt x="1533596" y="740132"/>
                      <a:pt x="1529999" y="777888"/>
                    </a:cubicBezTo>
                    <a:cubicBezTo>
                      <a:pt x="1528800" y="792272"/>
                      <a:pt x="1524005" y="804858"/>
                      <a:pt x="1516215" y="816843"/>
                    </a:cubicBezTo>
                    <a:cubicBezTo>
                      <a:pt x="1492244" y="852199"/>
                      <a:pt x="1485054" y="891155"/>
                      <a:pt x="1491045" y="933705"/>
                    </a:cubicBezTo>
                    <a:cubicBezTo>
                      <a:pt x="1497040" y="978053"/>
                      <a:pt x="1501835" y="1023000"/>
                      <a:pt x="1500034" y="1067950"/>
                    </a:cubicBezTo>
                    <a:cubicBezTo>
                      <a:pt x="1497640" y="1120085"/>
                      <a:pt x="1480259" y="1137466"/>
                      <a:pt x="1428719" y="1138665"/>
                    </a:cubicBezTo>
                    <a:cubicBezTo>
                      <a:pt x="1390964" y="1139265"/>
                      <a:pt x="1386769" y="1142860"/>
                      <a:pt x="1374183" y="1180615"/>
                    </a:cubicBezTo>
                    <a:cubicBezTo>
                      <a:pt x="1372985" y="1185410"/>
                      <a:pt x="1372384" y="1192600"/>
                      <a:pt x="1368789" y="1194399"/>
                    </a:cubicBezTo>
                    <a:cubicBezTo>
                      <a:pt x="1335229" y="1209981"/>
                      <a:pt x="1318449" y="1247736"/>
                      <a:pt x="1283690" y="1260921"/>
                    </a:cubicBezTo>
                    <a:cubicBezTo>
                      <a:pt x="1259718" y="1270510"/>
                      <a:pt x="1244134" y="1284895"/>
                      <a:pt x="1233948" y="1308865"/>
                    </a:cubicBezTo>
                    <a:cubicBezTo>
                      <a:pt x="1212974" y="1358011"/>
                      <a:pt x="1178213" y="1372390"/>
                      <a:pt x="1126673" y="1353215"/>
                    </a:cubicBezTo>
                    <a:cubicBezTo>
                      <a:pt x="1090117" y="1339431"/>
                      <a:pt x="1055957" y="1321451"/>
                      <a:pt x="1022394" y="1301075"/>
                    </a:cubicBezTo>
                    <a:cubicBezTo>
                      <a:pt x="994228" y="1283696"/>
                      <a:pt x="976248" y="1286092"/>
                      <a:pt x="954674" y="1305871"/>
                    </a:cubicBezTo>
                    <a:cubicBezTo>
                      <a:pt x="933698" y="1325046"/>
                      <a:pt x="932502" y="1337631"/>
                      <a:pt x="951677" y="1359206"/>
                    </a:cubicBezTo>
                    <a:cubicBezTo>
                      <a:pt x="975648" y="1386176"/>
                      <a:pt x="1000222" y="1411946"/>
                      <a:pt x="1027788" y="1435316"/>
                    </a:cubicBezTo>
                    <a:cubicBezTo>
                      <a:pt x="1051762" y="1455696"/>
                      <a:pt x="1054158" y="1477867"/>
                      <a:pt x="1043368" y="1504836"/>
                    </a:cubicBezTo>
                    <a:cubicBezTo>
                      <a:pt x="1040373" y="1512027"/>
                      <a:pt x="1038578" y="1520416"/>
                      <a:pt x="1033184" y="1526410"/>
                    </a:cubicBezTo>
                    <a:cubicBezTo>
                      <a:pt x="1001418" y="1563567"/>
                      <a:pt x="1007412" y="1606716"/>
                      <a:pt x="1012208" y="1649267"/>
                    </a:cubicBezTo>
                    <a:lnTo>
                      <a:pt x="1053820" y="2061678"/>
                    </a:lnTo>
                    <a:lnTo>
                      <a:pt x="0" y="1590059"/>
                    </a:lnTo>
                    <a:cubicBezTo>
                      <a:pt x="80906" y="1508554"/>
                      <a:pt x="66514" y="1522815"/>
                      <a:pt x="123450" y="1423931"/>
                    </a:cubicBezTo>
                    <a:cubicBezTo>
                      <a:pt x="160006" y="1359206"/>
                      <a:pt x="210945" y="1305871"/>
                      <a:pt x="255295" y="1246539"/>
                    </a:cubicBezTo>
                    <a:cubicBezTo>
                      <a:pt x="271476" y="1224965"/>
                      <a:pt x="288256" y="1203390"/>
                      <a:pt x="306834" y="1184210"/>
                    </a:cubicBezTo>
                    <a:cubicBezTo>
                      <a:pt x="354781" y="1135070"/>
                      <a:pt x="384746" y="1076939"/>
                      <a:pt x="400326" y="1010414"/>
                    </a:cubicBezTo>
                    <a:cubicBezTo>
                      <a:pt x="408716" y="972659"/>
                      <a:pt x="438081" y="958278"/>
                      <a:pt x="471641" y="975655"/>
                    </a:cubicBezTo>
                    <a:cubicBezTo>
                      <a:pt x="494416" y="987044"/>
                      <a:pt x="506401" y="978653"/>
                      <a:pt x="516587" y="962473"/>
                    </a:cubicBezTo>
                    <a:cubicBezTo>
                      <a:pt x="541760" y="922919"/>
                      <a:pt x="563932" y="882764"/>
                      <a:pt x="553746" y="831225"/>
                    </a:cubicBezTo>
                    <a:cubicBezTo>
                      <a:pt x="541760" y="768899"/>
                      <a:pt x="559136" y="707768"/>
                      <a:pt x="572322" y="647841"/>
                    </a:cubicBezTo>
                    <a:cubicBezTo>
                      <a:pt x="585506" y="590308"/>
                      <a:pt x="595696" y="532177"/>
                      <a:pt x="600491" y="474042"/>
                    </a:cubicBezTo>
                    <a:cubicBezTo>
                      <a:pt x="607681" y="391941"/>
                      <a:pt x="643042" y="321821"/>
                      <a:pt x="678998" y="250506"/>
                    </a:cubicBezTo>
                    <a:cubicBezTo>
                      <a:pt x="702972" y="202562"/>
                      <a:pt x="732937" y="158816"/>
                      <a:pt x="773088" y="124055"/>
                    </a:cubicBezTo>
                    <a:cubicBezTo>
                      <a:pt x="819232" y="83901"/>
                      <a:pt x="871372" y="52140"/>
                      <a:pt x="931302" y="34761"/>
                    </a:cubicBezTo>
                    <a:cubicBezTo>
                      <a:pt x="964863" y="24571"/>
                      <a:pt x="997823" y="11385"/>
                      <a:pt x="1031383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F27E3EA-3BCA-45F4-BE9D-BD8D46AF61D9}"/>
                  </a:ext>
                </a:extLst>
              </p:cNvPr>
              <p:cNvSpPr/>
              <p:nvPr/>
            </p:nvSpPr>
            <p:spPr>
              <a:xfrm rot="2820233">
                <a:off x="5506105" y="3406449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DBB99DAE-8EEB-4E56-98B1-B24A6FB3C8BE}"/>
                </a:ext>
              </a:extLst>
            </p:cNvPr>
            <p:cNvGrpSpPr/>
            <p:nvPr userDrawn="1"/>
          </p:nvGrpSpPr>
          <p:grpSpPr>
            <a:xfrm flipH="1">
              <a:off x="3776796" y="5523669"/>
              <a:ext cx="1129948" cy="1348933"/>
              <a:chOff x="10147532" y="2223810"/>
              <a:chExt cx="1656312" cy="1977308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4711BE-407E-4555-AAAA-BE5B6437FAE9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AF6D466-FBD9-4788-943A-BE9DC1034638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27CA6EE-BAC4-4839-ABFE-B4522B010602}"/>
                </a:ext>
              </a:extLst>
            </p:cNvPr>
            <p:cNvGrpSpPr/>
            <p:nvPr userDrawn="1"/>
          </p:nvGrpSpPr>
          <p:grpSpPr>
            <a:xfrm>
              <a:off x="-23692" y="5554335"/>
              <a:ext cx="1253364" cy="1320170"/>
              <a:chOff x="3397889" y="2045088"/>
              <a:chExt cx="1922987" cy="2025485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EE20D9C-A63F-441F-8190-43D1DD2DB89E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15244D1-B36E-426D-B0BA-E190DE63B41B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C0B74E-4ED9-40C0-BE0C-4E6B46286232}"/>
                </a:ext>
              </a:extLst>
            </p:cNvPr>
            <p:cNvGrpSpPr/>
            <p:nvPr userDrawn="1"/>
          </p:nvGrpSpPr>
          <p:grpSpPr>
            <a:xfrm>
              <a:off x="6941436" y="5509189"/>
              <a:ext cx="1447485" cy="1365316"/>
              <a:chOff x="9428160" y="2348933"/>
              <a:chExt cx="1825255" cy="1721641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6D15F61-C073-4AF3-BB39-4177475C3DF8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8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90127853-5F6F-4935-9103-25743302A928}"/>
                  </a:ext>
                </a:extLst>
              </p:cNvPr>
              <p:cNvSpPr/>
              <p:nvPr/>
            </p:nvSpPr>
            <p:spPr>
              <a:xfrm rot="19772092" flipH="1">
                <a:off x="9605504" y="2867199"/>
                <a:ext cx="737626" cy="560520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E6172549-32A1-4F7B-8264-B6A79B8B654E}"/>
                </a:ext>
              </a:extLst>
            </p:cNvPr>
            <p:cNvGrpSpPr/>
            <p:nvPr userDrawn="1"/>
          </p:nvGrpSpPr>
          <p:grpSpPr>
            <a:xfrm>
              <a:off x="310685" y="5709866"/>
              <a:ext cx="1150997" cy="1253899"/>
              <a:chOff x="348403" y="2969205"/>
              <a:chExt cx="1645682" cy="1792811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1CD803A-A8C4-408E-84F0-EB1EBB9A8D75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DBEDF1A0-7CC9-4CC8-B025-B44AA3D76FBF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114902B0-CDDF-45FE-AFD7-DD33CB21E0B3}"/>
                </a:ext>
              </a:extLst>
            </p:cNvPr>
            <p:cNvGrpSpPr/>
            <p:nvPr userDrawn="1"/>
          </p:nvGrpSpPr>
          <p:grpSpPr>
            <a:xfrm>
              <a:off x="2774524" y="5564882"/>
              <a:ext cx="1071206" cy="1322630"/>
              <a:chOff x="4791094" y="2006123"/>
              <a:chExt cx="1565412" cy="1932831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03DC0BC-72B0-4EE3-9A2C-4566663ACF2D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9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B36CCE1-A853-4BEB-BD84-64094FABE0DE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5C8F8A6D-4F1E-425B-8647-718FA637782B}"/>
                </a:ext>
              </a:extLst>
            </p:cNvPr>
            <p:cNvGrpSpPr/>
            <p:nvPr userDrawn="1"/>
          </p:nvGrpSpPr>
          <p:grpSpPr>
            <a:xfrm flipH="1">
              <a:off x="10514063" y="5616241"/>
              <a:ext cx="1121551" cy="1253899"/>
              <a:chOff x="1295588" y="2958968"/>
              <a:chExt cx="1502023" cy="1679269"/>
            </a:xfrm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FEADEB49-FCAE-427C-8A55-3ECB7FFCA8B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AC827E9-5AC1-45E3-979C-F76C28852C6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ECE32D3-5D1E-416B-B3C1-1B46D279A3D6}"/>
                </a:ext>
              </a:extLst>
            </p:cNvPr>
            <p:cNvGrpSpPr/>
            <p:nvPr userDrawn="1"/>
          </p:nvGrpSpPr>
          <p:grpSpPr>
            <a:xfrm>
              <a:off x="11385975" y="5667494"/>
              <a:ext cx="913339" cy="1231410"/>
              <a:chOff x="1782683" y="2146699"/>
              <a:chExt cx="1512207" cy="2038836"/>
            </a:xfrm>
          </p:grpSpPr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457A32F6-6392-4FBF-9155-3778789AD9B7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07F8A4DA-0392-4333-A393-40BE3E48DAD3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701466FE-BAB6-42A4-8537-FCD9AE96E433}"/>
                </a:ext>
              </a:extLst>
            </p:cNvPr>
            <p:cNvGrpSpPr/>
            <p:nvPr userDrawn="1"/>
          </p:nvGrpSpPr>
          <p:grpSpPr>
            <a:xfrm>
              <a:off x="9042605" y="5555797"/>
              <a:ext cx="1253364" cy="1320170"/>
              <a:chOff x="3397889" y="2045088"/>
              <a:chExt cx="1922987" cy="2025485"/>
            </a:xfrm>
          </p:grpSpPr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CBBEBB45-9C64-4649-9559-579DCD208C81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5D09676A-64EF-4945-BBB4-C8DD7D9ED657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47CEF970-021D-43D6-AF54-FBBE70FA1EE0}"/>
                </a:ext>
              </a:extLst>
            </p:cNvPr>
            <p:cNvGrpSpPr/>
            <p:nvPr userDrawn="1"/>
          </p:nvGrpSpPr>
          <p:grpSpPr>
            <a:xfrm>
              <a:off x="9376982" y="5711328"/>
              <a:ext cx="1150997" cy="1253899"/>
              <a:chOff x="348403" y="2969205"/>
              <a:chExt cx="1645682" cy="1792811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DE2CB89-5700-4399-A03A-A7C873D76B72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6EDF918-D07D-48DE-B612-A7C205088A62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749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標題">
    <p:bg>
      <p:bgPr>
        <a:solidFill>
          <a:srgbClr val="657F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/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ln w="508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831850" y="2483427"/>
            <a:ext cx="10515600" cy="2743201"/>
          </a:xfrm>
          <a:prstGeom prst="rect">
            <a:avLst/>
          </a:prstGeom>
        </p:spPr>
        <p:txBody>
          <a:bodyPr/>
          <a:lstStyle>
            <a:lvl1pPr algn="ctr">
              <a:defRPr sz="4400" spc="-5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5025" y="5257800"/>
            <a:ext cx="10515600" cy="914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cap="all" spc="50">
                <a:solidFill>
                  <a:srgbClr val="FFFFFF"/>
                </a:solidFill>
              </a:defRPr>
            </a:lvl1pPr>
            <a:lvl2pPr marL="0" indent="365759" algn="ctr">
              <a:spcBef>
                <a:spcPts val="0"/>
              </a:spcBef>
              <a:buClrTx/>
              <a:buSzTx/>
              <a:buFontTx/>
              <a:buNone/>
              <a:defRPr cap="all" spc="50">
                <a:solidFill>
                  <a:srgbClr val="FFFFFF"/>
                </a:solidFill>
              </a:defRPr>
            </a:lvl2pPr>
            <a:lvl3pPr marL="914400" indent="-228600" algn="ctr">
              <a:spcBef>
                <a:spcPts val="0"/>
              </a:spcBef>
              <a:buClrTx/>
              <a:buFontTx/>
              <a:defRPr cap="all" spc="50">
                <a:solidFill>
                  <a:srgbClr val="FFFFFF"/>
                </a:solidFill>
              </a:defRPr>
            </a:lvl3pPr>
            <a:lvl4pPr marL="1188719" indent="-182880" algn="ctr">
              <a:spcBef>
                <a:spcPts val="0"/>
              </a:spcBef>
              <a:buClrTx/>
              <a:buFontTx/>
              <a:defRPr cap="all" spc="50">
                <a:solidFill>
                  <a:srgbClr val="FFFFFF"/>
                </a:solidFill>
              </a:defRPr>
            </a:lvl4pPr>
            <a:lvl5pPr marL="1463039" indent="-182880" algn="ctr">
              <a:spcBef>
                <a:spcPts val="0"/>
              </a:spcBef>
              <a:buClrTx/>
              <a:buFontTx/>
              <a:defRPr cap="all" spc="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6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657F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524000" y="1714500"/>
            <a:ext cx="4495800" cy="446227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22251" y="6603002"/>
            <a:ext cx="245751" cy="2257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657F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7047" y="1733162"/>
            <a:ext cx="4498849" cy="6858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cap="all"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1800" cap="all"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1800" cap="all"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1800" cap="all"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1800" cap="all"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733162"/>
            <a:ext cx="4498848" cy="685801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1800" cap="all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22251" y="6603002"/>
            <a:ext cx="245751" cy="2257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657F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22251" y="6603002"/>
            <a:ext cx="245751" cy="2257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6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657F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8151811" y="1672933"/>
            <a:ext cx="3506789" cy="288036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530351" y="457200"/>
            <a:ext cx="7242112" cy="5715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1811" y="4590287"/>
            <a:ext cx="3514565" cy="158191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800"/>
              </a:spcBef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22251" y="6603002"/>
            <a:ext cx="245751" cy="2257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ic Layou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6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FF93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4800">
                <a:solidFill>
                  <a:srgbClr val="83838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975360" indent="-609600" algn="ctr">
              <a:buClrTx/>
              <a:buFontTx/>
              <a:defRPr sz="4800">
                <a:solidFill>
                  <a:srgbClr val="83838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1371600" indent="-685800" algn="ctr">
              <a:buClrTx/>
              <a:buFontTx/>
              <a:defRPr sz="4800">
                <a:solidFill>
                  <a:srgbClr val="83838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1632857" indent="-627017" algn="ctr">
              <a:buClrTx/>
              <a:buFontTx/>
              <a:defRPr sz="4800">
                <a:solidFill>
                  <a:srgbClr val="83838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1907176" indent="-627017" algn="ctr">
              <a:buClrTx/>
              <a:buFontTx/>
              <a:defRPr sz="4800">
                <a:solidFill>
                  <a:srgbClr val="83838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32723"/>
            <a:ext cx="12192000" cy="384044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1800">
                <a:solidFill>
                  <a:srgbClr val="838383"/>
                </a:solidFill>
              </a:defRPr>
            </a:lvl1pPr>
          </a:lstStyle>
          <a:p>
            <a:r>
              <a:t>Insert the title of your subtitle Here</a:t>
            </a:r>
          </a:p>
        </p:txBody>
      </p:sp>
      <p:pic>
        <p:nvPicPr>
          <p:cNvPr id="116" name="圖片 4" descr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341" y="6484458"/>
            <a:ext cx="3023660" cy="373542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74320" marR="0" indent="-2286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1pPr>
      <a:lvl2pPr marL="619759" marR="0" indent="-2540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2pPr>
      <a:lvl3pPr marL="971550" marR="0" indent="-28575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3pPr>
      <a:lvl4pPr marL="126709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4pPr>
      <a:lvl5pPr marL="154141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5pPr>
      <a:lvl6pPr marL="177001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6pPr>
      <a:lvl7pPr marL="199861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7pPr>
      <a:lvl8pPr marL="222721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8pPr>
      <a:lvl9pPr marL="245581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TextBox 24"/>
          <p:cNvSpPr txBox="1"/>
          <p:nvPr/>
        </p:nvSpPr>
        <p:spPr>
          <a:xfrm>
            <a:off x="2498514" y="1730590"/>
            <a:ext cx="9619307" cy="505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鏡子、潤膚露、水盆、小毛巾、梳、花露水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、 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鬚刨、髮臘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74" name="矩形 28"/>
          <p:cNvSpPr txBox="1"/>
          <p:nvPr/>
        </p:nvSpPr>
        <p:spPr>
          <a:xfrm>
            <a:off x="2512561" y="2598545"/>
            <a:ext cx="9263111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 smtClean="0"/>
              <a:t>鼓勵</a:t>
            </a:r>
            <a:r>
              <a:rPr lang="zh-HK" altLang="en-US" dirty="0"/>
              <a:t>患</a:t>
            </a:r>
            <a:r>
              <a:rPr dirty="0" err="1" smtClean="0"/>
              <a:t>者照鏡子</a:t>
            </a:r>
            <a:r>
              <a:rPr dirty="0" err="1"/>
              <a:t>，用温水洗臉梳頭，</a:t>
            </a:r>
            <a:r>
              <a:rPr dirty="0" err="1" smtClean="0"/>
              <a:t>男</a:t>
            </a:r>
            <a:r>
              <a:rPr lang="zh-HK" altLang="en-US" dirty="0"/>
              <a:t>患</a:t>
            </a:r>
            <a:r>
              <a:rPr dirty="0" err="1" smtClean="0"/>
              <a:t>者剃鬚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洗臉時，</a:t>
            </a:r>
            <a:r>
              <a:rPr dirty="0" err="1" smtClean="0"/>
              <a:t>可以旁述帶領</a:t>
            </a:r>
            <a:r>
              <a:rPr lang="zh-HK" altLang="en-US" dirty="0"/>
              <a:t>患</a:t>
            </a:r>
            <a:r>
              <a:rPr dirty="0" err="1" smtClean="0"/>
              <a:t>者洗臉時做不同的身體動作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塗上潤膚露，配合輕柔按摩，</a:t>
            </a:r>
            <a:r>
              <a:rPr dirty="0" err="1" smtClean="0"/>
              <a:t>女</a:t>
            </a:r>
            <a:r>
              <a:rPr lang="zh-HK" altLang="en-US" dirty="0"/>
              <a:t>患</a:t>
            </a:r>
            <a:r>
              <a:rPr dirty="0" err="1" smtClean="0"/>
              <a:t>者噴上花露水或男</a:t>
            </a:r>
            <a:r>
              <a:rPr lang="zh-HK" altLang="en-US" dirty="0"/>
              <a:t>患</a:t>
            </a:r>
            <a:r>
              <a:rPr dirty="0" err="1" smtClean="0"/>
              <a:t>者塗上髮臘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 smtClean="0"/>
              <a:t>鼓勵</a:t>
            </a:r>
            <a:r>
              <a:rPr lang="zh-HK" altLang="en-US" dirty="0"/>
              <a:t>患</a:t>
            </a:r>
            <a:r>
              <a:rPr dirty="0" err="1" smtClean="0"/>
              <a:t>者照鏡子微笑</a:t>
            </a:r>
            <a:r>
              <a:rPr dirty="0" err="1"/>
              <a:t>，過程中護老者多稱讚，例如</a:t>
            </a:r>
            <a:r>
              <a:rPr dirty="0"/>
              <a:t>:「</a:t>
            </a:r>
            <a:r>
              <a:rPr dirty="0" err="1"/>
              <a:t>你做得真好啊</a:t>
            </a:r>
            <a:r>
              <a:rPr dirty="0"/>
              <a:t>！」</a:t>
            </a:r>
          </a:p>
        </p:txBody>
      </p:sp>
      <p:sp>
        <p:nvSpPr>
          <p:cNvPr id="875" name="Content Placeholder 1"/>
          <p:cNvSpPr txBox="1"/>
          <p:nvPr/>
        </p:nvSpPr>
        <p:spPr>
          <a:xfrm>
            <a:off x="2512710" y="713118"/>
            <a:ext cx="4557536" cy="502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7717A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sz="2960" dirty="0" err="1">
                <a:latin typeface="+mj-lt"/>
                <a:ea typeface="+mj-ea"/>
                <a:cs typeface="+mj-cs"/>
                <a:sym typeface="Helvetica"/>
              </a:rPr>
              <a:t>花樣年華</a:t>
            </a:r>
            <a:endParaRPr sz="2960" dirty="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76" name="矩形 35"/>
          <p:cNvSpPr txBox="1"/>
          <p:nvPr/>
        </p:nvSpPr>
        <p:spPr>
          <a:xfrm>
            <a:off x="7161685" y="4501012"/>
            <a:ext cx="1082054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 準備物品</a:t>
            </a:r>
          </a:p>
        </p:txBody>
      </p:sp>
      <p:grpSp>
        <p:nvGrpSpPr>
          <p:cNvPr id="879" name="群組 36"/>
          <p:cNvGrpSpPr/>
          <p:nvPr/>
        </p:nvGrpSpPr>
        <p:grpSpPr>
          <a:xfrm>
            <a:off x="2434274" y="1287269"/>
            <a:ext cx="1980965" cy="510541"/>
            <a:chOff x="0" y="0"/>
            <a:chExt cx="1980963" cy="510540"/>
          </a:xfrm>
        </p:grpSpPr>
        <p:sp>
          <p:nvSpPr>
            <p:cNvPr id="877" name="Rounded Rectangle 50"/>
            <p:cNvSpPr/>
            <p:nvPr/>
          </p:nvSpPr>
          <p:spPr>
            <a:xfrm>
              <a:off x="64240" y="14684"/>
              <a:ext cx="1916724" cy="439974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78" name="TextBox 24"/>
            <p:cNvSpPr txBox="1"/>
            <p:nvPr/>
          </p:nvSpPr>
          <p:spPr>
            <a:xfrm>
              <a:off x="0" y="0"/>
              <a:ext cx="1785161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   準備物品</a:t>
              </a:r>
            </a:p>
          </p:txBody>
        </p:sp>
      </p:grpSp>
      <p:grpSp>
        <p:nvGrpSpPr>
          <p:cNvPr id="882" name="群組 39"/>
          <p:cNvGrpSpPr/>
          <p:nvPr/>
        </p:nvGrpSpPr>
        <p:grpSpPr>
          <a:xfrm>
            <a:off x="2498514" y="2145689"/>
            <a:ext cx="1916724" cy="510541"/>
            <a:chOff x="0" y="0"/>
            <a:chExt cx="1916722" cy="510540"/>
          </a:xfrm>
        </p:grpSpPr>
        <p:sp>
          <p:nvSpPr>
            <p:cNvPr id="880" name="Rounded Rectangle 50"/>
            <p:cNvSpPr/>
            <p:nvPr/>
          </p:nvSpPr>
          <p:spPr>
            <a:xfrm>
              <a:off x="0" y="14217"/>
              <a:ext cx="1916723" cy="43274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1" name="TextBox 24"/>
            <p:cNvSpPr txBox="1"/>
            <p:nvPr/>
          </p:nvSpPr>
          <p:spPr>
            <a:xfrm>
              <a:off x="107098" y="0"/>
              <a:ext cx="1649438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訓練方法</a:t>
              </a:r>
            </a:p>
          </p:txBody>
        </p:sp>
      </p:grpSp>
      <p:grpSp>
        <p:nvGrpSpPr>
          <p:cNvPr id="885" name="群組 40"/>
          <p:cNvGrpSpPr/>
          <p:nvPr/>
        </p:nvGrpSpPr>
        <p:grpSpPr>
          <a:xfrm>
            <a:off x="2502855" y="4922746"/>
            <a:ext cx="1916724" cy="510541"/>
            <a:chOff x="0" y="0"/>
            <a:chExt cx="1916722" cy="510540"/>
          </a:xfrm>
        </p:grpSpPr>
        <p:sp>
          <p:nvSpPr>
            <p:cNvPr id="883" name="Rounded Rectangle 50"/>
            <p:cNvSpPr/>
            <p:nvPr/>
          </p:nvSpPr>
          <p:spPr>
            <a:xfrm>
              <a:off x="0" y="243"/>
              <a:ext cx="1916723" cy="432746"/>
            </a:xfrm>
            <a:prstGeom prst="roundRect">
              <a:avLst>
                <a:gd name="adj" fmla="val 50000"/>
              </a:avLst>
            </a:prstGeom>
            <a:solidFill>
              <a:srgbClr val="FF6699">
                <a:alpha val="4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4" name="TextBox 24"/>
            <p:cNvSpPr txBox="1"/>
            <p:nvPr/>
          </p:nvSpPr>
          <p:spPr>
            <a:xfrm>
              <a:off x="189643" y="0"/>
              <a:ext cx="1525117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注意事項</a:t>
              </a:r>
            </a:p>
          </p:txBody>
        </p:sp>
      </p:grpSp>
      <p:grpSp>
        <p:nvGrpSpPr>
          <p:cNvPr id="888" name="群組 41"/>
          <p:cNvGrpSpPr/>
          <p:nvPr/>
        </p:nvGrpSpPr>
        <p:grpSpPr>
          <a:xfrm>
            <a:off x="2498515" y="4041404"/>
            <a:ext cx="1916724" cy="510541"/>
            <a:chOff x="0" y="0"/>
            <a:chExt cx="1916722" cy="510540"/>
          </a:xfrm>
        </p:grpSpPr>
        <p:sp>
          <p:nvSpPr>
            <p:cNvPr id="886" name="Rounded Rectangle 50"/>
            <p:cNvSpPr/>
            <p:nvPr/>
          </p:nvSpPr>
          <p:spPr>
            <a:xfrm>
              <a:off x="0" y="0"/>
              <a:ext cx="1916723" cy="425501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4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7" name="TextBox 24"/>
            <p:cNvSpPr txBox="1"/>
            <p:nvPr/>
          </p:nvSpPr>
          <p:spPr>
            <a:xfrm>
              <a:off x="231195" y="0"/>
              <a:ext cx="1525117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訓練目的</a:t>
              </a:r>
            </a:p>
          </p:txBody>
        </p:sp>
      </p:grpSp>
      <p:sp>
        <p:nvSpPr>
          <p:cNvPr id="889" name="矩形 42"/>
          <p:cNvSpPr txBox="1"/>
          <p:nvPr/>
        </p:nvSpPr>
        <p:spPr>
          <a:xfrm>
            <a:off x="2550395" y="4477738"/>
            <a:ext cx="3520441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 err="1"/>
              <a:t>訓練自理能力和感官刺激</a:t>
            </a:r>
            <a:endParaRPr dirty="0"/>
          </a:p>
        </p:txBody>
      </p:sp>
      <p:sp>
        <p:nvSpPr>
          <p:cNvPr id="890" name="矩形 31"/>
          <p:cNvSpPr txBox="1"/>
          <p:nvPr/>
        </p:nvSpPr>
        <p:spPr>
          <a:xfrm>
            <a:off x="2550395" y="5365793"/>
            <a:ext cx="8134597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 smtClean="0"/>
              <a:t>晚期</a:t>
            </a:r>
            <a:r>
              <a:rPr lang="zh-HK" altLang="en-US" dirty="0"/>
              <a:t>患</a:t>
            </a:r>
            <a:r>
              <a:rPr dirty="0" err="1" smtClean="0"/>
              <a:t>者欠缺動力或行動遲緩</a:t>
            </a:r>
            <a:r>
              <a:rPr dirty="0" err="1"/>
              <a:t>，需適時提供鼓勵和協助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</a:defRPr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注意節奏慢</a:t>
            </a:r>
            <a:r>
              <a:rPr dirty="0" smtClean="0">
                <a:latin typeface="+mj-lt"/>
                <a:ea typeface="+mj-ea"/>
                <a:cs typeface="+mj-cs"/>
                <a:sym typeface="Helvetica"/>
              </a:rPr>
              <a:t>，</a:t>
            </a:r>
            <a:r>
              <a:rPr lang="zh-HK" altLang="en-US" dirty="0">
                <a:latin typeface="+mj-lt"/>
                <a:ea typeface="+mj-ea"/>
                <a:cs typeface="+mj-cs"/>
                <a:sym typeface="Helvetica"/>
              </a:rPr>
              <a:t>患</a:t>
            </a:r>
            <a:r>
              <a:rPr dirty="0" err="1" smtClean="0">
                <a:latin typeface="+mj-lt"/>
                <a:ea typeface="+mj-ea"/>
                <a:cs typeface="+mj-cs"/>
                <a:sym typeface="Helvetica"/>
              </a:rPr>
              <a:t>者享受過程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活動變化:可以使用不同香味的潤膚露按摩手部、足部、塗甲油</a:t>
            </a:r>
            <a:endParaRPr dirty="0"/>
          </a:p>
        </p:txBody>
      </p:sp>
      <p:sp>
        <p:nvSpPr>
          <p:cNvPr id="891" name="文字版面配置區 51"/>
          <p:cNvSpPr txBox="1"/>
          <p:nvPr/>
        </p:nvSpPr>
        <p:spPr>
          <a:xfrm>
            <a:off x="5434330" y="164638"/>
            <a:ext cx="1323341" cy="768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normAutofit/>
          </a:bodyPr>
          <a:lstStyle>
            <a:lvl1pPr algn="ctr" defTabSz="722376">
              <a:lnSpc>
                <a:spcPct val="90000"/>
              </a:lnSpc>
              <a:spcBef>
                <a:spcPts val="1400"/>
              </a:spcBef>
              <a:defRPr sz="3792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晚期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892" name="圖片 7" descr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38" y="2530485"/>
            <a:ext cx="2238015" cy="30991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95" name="群組 54"/>
          <p:cNvGrpSpPr/>
          <p:nvPr/>
        </p:nvGrpSpPr>
        <p:grpSpPr>
          <a:xfrm>
            <a:off x="9080806" y="599328"/>
            <a:ext cx="3111196" cy="758222"/>
            <a:chOff x="0" y="0"/>
            <a:chExt cx="3111194" cy="758221"/>
          </a:xfrm>
        </p:grpSpPr>
        <p:sp>
          <p:nvSpPr>
            <p:cNvPr id="893" name="Freeform: Shape 66"/>
            <p:cNvSpPr/>
            <p:nvPr/>
          </p:nvSpPr>
          <p:spPr>
            <a:xfrm>
              <a:off x="-1" y="0"/>
              <a:ext cx="3111196" cy="75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4" name="TextBox 42"/>
            <p:cNvSpPr txBox="1"/>
            <p:nvPr/>
          </p:nvSpPr>
          <p:spPr>
            <a:xfrm>
              <a:off x="81616" y="93221"/>
              <a:ext cx="2657914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建議活動一</a:t>
              </a:r>
            </a:p>
          </p:txBody>
        </p:sp>
      </p:grpSp>
      <p:pic>
        <p:nvPicPr>
          <p:cNvPr id="896" name="圖片 1" descr="圖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530" y="174140"/>
            <a:ext cx="762795" cy="98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27" extrusionOk="0">
                <a:moveTo>
                  <a:pt x="12486" y="2"/>
                </a:moveTo>
                <a:cubicBezTo>
                  <a:pt x="12199" y="15"/>
                  <a:pt x="11814" y="83"/>
                  <a:pt x="11283" y="209"/>
                </a:cubicBezTo>
                <a:cubicBezTo>
                  <a:pt x="10372" y="425"/>
                  <a:pt x="9271" y="506"/>
                  <a:pt x="8339" y="416"/>
                </a:cubicBezTo>
                <a:cubicBezTo>
                  <a:pt x="7259" y="311"/>
                  <a:pt x="6655" y="373"/>
                  <a:pt x="6159" y="640"/>
                </a:cubicBezTo>
                <a:cubicBezTo>
                  <a:pt x="5714" y="879"/>
                  <a:pt x="4761" y="1008"/>
                  <a:pt x="3439" y="1011"/>
                </a:cubicBezTo>
                <a:cubicBezTo>
                  <a:pt x="1176" y="1014"/>
                  <a:pt x="0" y="1185"/>
                  <a:pt x="0" y="1519"/>
                </a:cubicBezTo>
                <a:cubicBezTo>
                  <a:pt x="0" y="1641"/>
                  <a:pt x="299" y="2055"/>
                  <a:pt x="663" y="2433"/>
                </a:cubicBezTo>
                <a:cubicBezTo>
                  <a:pt x="1323" y="3118"/>
                  <a:pt x="1414" y="3742"/>
                  <a:pt x="1225" y="6269"/>
                </a:cubicBezTo>
                <a:cubicBezTo>
                  <a:pt x="1177" y="6918"/>
                  <a:pt x="1430" y="7971"/>
                  <a:pt x="1854" y="8907"/>
                </a:cubicBezTo>
                <a:cubicBezTo>
                  <a:pt x="2417" y="10148"/>
                  <a:pt x="2548" y="10971"/>
                  <a:pt x="2540" y="12968"/>
                </a:cubicBezTo>
                <a:cubicBezTo>
                  <a:pt x="2532" y="14813"/>
                  <a:pt x="2687" y="15826"/>
                  <a:pt x="3124" y="16821"/>
                </a:cubicBezTo>
                <a:cubicBezTo>
                  <a:pt x="3451" y="17565"/>
                  <a:pt x="3745" y="18886"/>
                  <a:pt x="3776" y="19761"/>
                </a:cubicBezTo>
                <a:cubicBezTo>
                  <a:pt x="3838" y="21484"/>
                  <a:pt x="3970" y="21589"/>
                  <a:pt x="5484" y="21011"/>
                </a:cubicBezTo>
                <a:cubicBezTo>
                  <a:pt x="5983" y="20821"/>
                  <a:pt x="7660" y="20536"/>
                  <a:pt x="9204" y="20382"/>
                </a:cubicBezTo>
                <a:cubicBezTo>
                  <a:pt x="10749" y="20228"/>
                  <a:pt x="12289" y="20067"/>
                  <a:pt x="12632" y="20028"/>
                </a:cubicBezTo>
                <a:cubicBezTo>
                  <a:pt x="16884" y="19548"/>
                  <a:pt x="19049" y="19407"/>
                  <a:pt x="20206" y="19528"/>
                </a:cubicBezTo>
                <a:lnTo>
                  <a:pt x="21600" y="19675"/>
                </a:lnTo>
                <a:lnTo>
                  <a:pt x="21375" y="18778"/>
                </a:lnTo>
                <a:cubicBezTo>
                  <a:pt x="21254" y="18285"/>
                  <a:pt x="21056" y="16521"/>
                  <a:pt x="20937" y="14856"/>
                </a:cubicBezTo>
                <a:cubicBezTo>
                  <a:pt x="20790" y="12803"/>
                  <a:pt x="20574" y="11693"/>
                  <a:pt x="20274" y="11416"/>
                </a:cubicBezTo>
                <a:cubicBezTo>
                  <a:pt x="19952" y="11118"/>
                  <a:pt x="19826" y="10212"/>
                  <a:pt x="19791" y="8071"/>
                </a:cubicBezTo>
                <a:cubicBezTo>
                  <a:pt x="19754" y="5894"/>
                  <a:pt x="19605" y="4926"/>
                  <a:pt x="19229" y="4347"/>
                </a:cubicBezTo>
                <a:cubicBezTo>
                  <a:pt x="18669" y="3486"/>
                  <a:pt x="18533" y="1356"/>
                  <a:pt x="19026" y="1123"/>
                </a:cubicBezTo>
                <a:cubicBezTo>
                  <a:pt x="19198" y="1041"/>
                  <a:pt x="19341" y="811"/>
                  <a:pt x="19341" y="614"/>
                </a:cubicBezTo>
                <a:cubicBezTo>
                  <a:pt x="19341" y="315"/>
                  <a:pt x="18844" y="273"/>
                  <a:pt x="16385" y="329"/>
                </a:cubicBezTo>
                <a:cubicBezTo>
                  <a:pt x="14532" y="372"/>
                  <a:pt x="13297" y="297"/>
                  <a:pt x="13081" y="131"/>
                </a:cubicBezTo>
                <a:cubicBezTo>
                  <a:pt x="12956" y="35"/>
                  <a:pt x="12772" y="-11"/>
                  <a:pt x="12486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" name="矩形 25"/>
          <p:cNvSpPr/>
          <p:nvPr/>
        </p:nvSpPr>
        <p:spPr>
          <a:xfrm>
            <a:off x="101704" y="5365793"/>
            <a:ext cx="2322050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200" dirty="0"/>
              <a:t>圖中有梳洗用具包括</a:t>
            </a:r>
            <a:r>
              <a:rPr lang="en-US" altLang="zh-TW" sz="1200" dirty="0"/>
              <a:t>: </a:t>
            </a:r>
            <a:r>
              <a:rPr lang="zh-TW" altLang="en-US" sz="1200" dirty="0"/>
              <a:t>鏡子、潤膚露、小毛巾、梳</a:t>
            </a:r>
            <a:endParaRPr lang="zh-HK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矩形 3"/>
          <p:cNvSpPr txBox="1"/>
          <p:nvPr/>
        </p:nvSpPr>
        <p:spPr>
          <a:xfrm>
            <a:off x="5561272" y="58112"/>
            <a:ext cx="1063751" cy="675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sz="3790" dirty="0" err="1">
                <a:latin typeface="+mj-lt"/>
                <a:ea typeface="+mj-ea"/>
                <a:cs typeface="+mj-cs"/>
                <a:sym typeface="Helvetica"/>
              </a:rPr>
              <a:t>晚期</a:t>
            </a:r>
            <a:endParaRPr sz="3790" dirty="0">
              <a:latin typeface="+mj-lt"/>
              <a:ea typeface="+mj-ea"/>
              <a:cs typeface="+mj-cs"/>
              <a:sym typeface="Helvetica"/>
            </a:endParaRPr>
          </a:p>
        </p:txBody>
      </p:sp>
      <p:grpSp>
        <p:nvGrpSpPr>
          <p:cNvPr id="925" name="群組 4"/>
          <p:cNvGrpSpPr/>
          <p:nvPr/>
        </p:nvGrpSpPr>
        <p:grpSpPr>
          <a:xfrm>
            <a:off x="2426611" y="599326"/>
            <a:ext cx="9765391" cy="5955346"/>
            <a:chOff x="0" y="-1"/>
            <a:chExt cx="9765390" cy="5955344"/>
          </a:xfrm>
        </p:grpSpPr>
        <p:grpSp>
          <p:nvGrpSpPr>
            <p:cNvPr id="903" name="群組 5"/>
            <p:cNvGrpSpPr/>
            <p:nvPr/>
          </p:nvGrpSpPr>
          <p:grpSpPr>
            <a:xfrm>
              <a:off x="6654194" y="-1"/>
              <a:ext cx="3111196" cy="758223"/>
              <a:chOff x="0" y="0"/>
              <a:chExt cx="3111194" cy="758221"/>
            </a:xfrm>
          </p:grpSpPr>
          <p:sp>
            <p:nvSpPr>
              <p:cNvPr id="901" name="Freeform: Shape 66"/>
              <p:cNvSpPr/>
              <p:nvPr/>
            </p:nvSpPr>
            <p:spPr>
              <a:xfrm>
                <a:off x="-1" y="0"/>
                <a:ext cx="3111196" cy="758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8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02" name="TextBox 42"/>
              <p:cNvSpPr txBox="1"/>
              <p:nvPr/>
            </p:nvSpPr>
            <p:spPr>
              <a:xfrm>
                <a:off x="81616" y="93221"/>
                <a:ext cx="2657914" cy="571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r">
                  <a:defRPr sz="3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>
                  <a:defRPr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r>
                  <a:rPr>
                    <a:latin typeface="+mj-lt"/>
                    <a:ea typeface="+mj-ea"/>
                    <a:cs typeface="+mj-cs"/>
                    <a:sym typeface="Helvetica"/>
                  </a:rPr>
                  <a:t>建議活動二</a:t>
                </a:r>
              </a:p>
            </p:txBody>
          </p:sp>
        </p:grpSp>
        <p:sp>
          <p:nvSpPr>
            <p:cNvPr id="904" name="Content Placeholder 1"/>
            <p:cNvSpPr txBox="1"/>
            <p:nvPr/>
          </p:nvSpPr>
          <p:spPr>
            <a:xfrm>
              <a:off x="57177" y="72494"/>
              <a:ext cx="4557537" cy="502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defRPr sz="4000" b="1"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 sz="2960" dirty="0" err="1">
                  <a:latin typeface="+mj-lt"/>
                  <a:ea typeface="+mj-ea"/>
                  <a:cs typeface="+mj-cs"/>
                  <a:sym typeface="Helvetica"/>
                </a:rPr>
                <a:t>甜酸苦辣</a:t>
              </a:r>
              <a:endParaRPr sz="2960" dirty="0"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905" name="TextBox 24"/>
            <p:cNvSpPr txBox="1"/>
            <p:nvPr/>
          </p:nvSpPr>
          <p:spPr>
            <a:xfrm>
              <a:off x="0" y="644964"/>
              <a:ext cx="1785161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   準備物品</a:t>
              </a:r>
            </a:p>
          </p:txBody>
        </p:sp>
        <p:sp>
          <p:nvSpPr>
            <p:cNvPr id="906" name="TextBox 24"/>
            <p:cNvSpPr txBox="1"/>
            <p:nvPr/>
          </p:nvSpPr>
          <p:spPr>
            <a:xfrm>
              <a:off x="178040" y="1015085"/>
              <a:ext cx="8163003" cy="5053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/>
                <a:buChar char="•"/>
                <a:defRPr sz="2200">
                  <a:solidFill>
                    <a:srgbClr val="0000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rPr dirty="0" err="1"/>
                <a:t>甜果醬</a:t>
              </a:r>
              <a:r>
                <a:rPr dirty="0"/>
                <a:t> 、</a:t>
              </a:r>
              <a:r>
                <a:rPr dirty="0" err="1"/>
                <a:t>檸檬蓉汁、苦瓜蓉汁、薑蓉汁</a:t>
              </a:r>
              <a:endParaRPr dirty="0"/>
            </a:p>
          </p:txBody>
        </p:sp>
        <p:sp>
          <p:nvSpPr>
            <p:cNvPr id="907" name="矩形 10"/>
            <p:cNvSpPr txBox="1"/>
            <p:nvPr/>
          </p:nvSpPr>
          <p:spPr>
            <a:xfrm>
              <a:off x="3134660" y="2645005"/>
              <a:ext cx="1082054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 準備物品</a:t>
              </a:r>
            </a:p>
          </p:txBody>
        </p:sp>
        <p:grpSp>
          <p:nvGrpSpPr>
            <p:cNvPr id="910" name="群組 11"/>
            <p:cNvGrpSpPr/>
            <p:nvPr/>
          </p:nvGrpSpPr>
          <p:grpSpPr>
            <a:xfrm>
              <a:off x="0" y="589504"/>
              <a:ext cx="1982462" cy="511087"/>
              <a:chOff x="0" y="-70402"/>
              <a:chExt cx="1982461" cy="511086"/>
            </a:xfrm>
          </p:grpSpPr>
          <p:sp>
            <p:nvSpPr>
              <p:cNvPr id="908" name="Rounded Rectangle 50"/>
              <p:cNvSpPr/>
              <p:nvPr/>
            </p:nvSpPr>
            <p:spPr>
              <a:xfrm>
                <a:off x="65737" y="-70402"/>
                <a:ext cx="1916724" cy="439974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09" name="TextBox 24"/>
              <p:cNvSpPr txBox="1"/>
              <p:nvPr/>
            </p:nvSpPr>
            <p:spPr>
              <a:xfrm>
                <a:off x="0" y="-69856"/>
                <a:ext cx="1785161" cy="5105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400" b="1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dirty="0">
                    <a:latin typeface="+mj-lt"/>
                    <a:ea typeface="+mj-ea"/>
                    <a:cs typeface="+mj-cs"/>
                    <a:sym typeface="Helvetica"/>
                  </a:rPr>
                  <a:t>   </a:t>
                </a:r>
                <a:r>
                  <a:rPr dirty="0" err="1">
                    <a:latin typeface="+mj-lt"/>
                    <a:ea typeface="+mj-ea"/>
                    <a:cs typeface="+mj-cs"/>
                    <a:sym typeface="Helvetica"/>
                  </a:rPr>
                  <a:t>準備物品</a:t>
                </a:r>
                <a:endParaRPr dirty="0">
                  <a:latin typeface="+mj-lt"/>
                  <a:ea typeface="+mj-ea"/>
                  <a:cs typeface="+mj-cs"/>
                  <a:sym typeface="Helvetica"/>
                </a:endParaRPr>
              </a:p>
            </p:txBody>
          </p:sp>
        </p:grpSp>
        <p:sp>
          <p:nvSpPr>
            <p:cNvPr id="911" name="矩形 12"/>
            <p:cNvSpPr txBox="1"/>
            <p:nvPr/>
          </p:nvSpPr>
          <p:spPr>
            <a:xfrm>
              <a:off x="3160118" y="2645005"/>
              <a:ext cx="101854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訓練方法</a:t>
              </a:r>
            </a:p>
          </p:txBody>
        </p:sp>
        <p:sp>
          <p:nvSpPr>
            <p:cNvPr id="912" name="矩形 13"/>
            <p:cNvSpPr txBox="1"/>
            <p:nvPr/>
          </p:nvSpPr>
          <p:spPr>
            <a:xfrm>
              <a:off x="3160118" y="2645005"/>
              <a:ext cx="101854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訓練方法</a:t>
              </a:r>
            </a:p>
          </p:txBody>
        </p:sp>
        <p:grpSp>
          <p:nvGrpSpPr>
            <p:cNvPr id="915" name="群組 14"/>
            <p:cNvGrpSpPr/>
            <p:nvPr/>
          </p:nvGrpSpPr>
          <p:grpSpPr>
            <a:xfrm>
              <a:off x="91985" y="1440847"/>
              <a:ext cx="1916724" cy="510542"/>
              <a:chOff x="0" y="0"/>
              <a:chExt cx="1916722" cy="510540"/>
            </a:xfrm>
          </p:grpSpPr>
          <p:sp>
            <p:nvSpPr>
              <p:cNvPr id="913" name="Rounded Rectangle 50"/>
              <p:cNvSpPr/>
              <p:nvPr/>
            </p:nvSpPr>
            <p:spPr>
              <a:xfrm>
                <a:off x="0" y="14828"/>
                <a:ext cx="1916723" cy="43274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14" name="TextBox 24"/>
              <p:cNvSpPr txBox="1"/>
              <p:nvPr/>
            </p:nvSpPr>
            <p:spPr>
              <a:xfrm>
                <a:off x="107395" y="0"/>
                <a:ext cx="1649438" cy="5105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400" b="1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>
                    <a:latin typeface="+mj-lt"/>
                    <a:ea typeface="+mj-ea"/>
                    <a:cs typeface="+mj-cs"/>
                    <a:sym typeface="Helvetica"/>
                  </a:rPr>
                  <a:t>訓練方法</a:t>
                </a:r>
              </a:p>
            </p:txBody>
          </p:sp>
        </p:grpSp>
        <p:sp>
          <p:nvSpPr>
            <p:cNvPr id="916" name="矩形 15"/>
            <p:cNvSpPr txBox="1"/>
            <p:nvPr/>
          </p:nvSpPr>
          <p:spPr>
            <a:xfrm>
              <a:off x="178040" y="1888219"/>
              <a:ext cx="9541628" cy="1446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>
                <a:buSzPct val="100000"/>
                <a:buFont typeface="Arial"/>
                <a:buChar char="•"/>
                <a:defRPr sz="2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dirty="0" err="1"/>
                <a:t>活動安排在正餐前進行。護老者把食材放在匙羹上嗅，</a:t>
              </a:r>
              <a:r>
                <a:rPr dirty="0" err="1" smtClean="0"/>
                <a:t>讓</a:t>
              </a:r>
              <a:r>
                <a:rPr lang="zh-HK" altLang="en-US" dirty="0"/>
                <a:t>患</a:t>
              </a:r>
              <a:r>
                <a:rPr dirty="0" err="1" smtClean="0"/>
                <a:t>者猜猜是甚麼</a:t>
              </a:r>
              <a:endParaRPr dirty="0"/>
            </a:p>
            <a:p>
              <a:pPr marL="342900" indent="-342900">
                <a:buSzPct val="100000"/>
                <a:buFont typeface="Arial"/>
                <a:buChar char="•"/>
                <a:defRPr sz="2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dirty="0" err="1" smtClean="0"/>
                <a:t>把食材沾在</a:t>
              </a:r>
              <a:r>
                <a:rPr lang="zh-HK" altLang="en-US" dirty="0"/>
                <a:t>患</a:t>
              </a:r>
              <a:r>
                <a:rPr dirty="0" err="1" smtClean="0"/>
                <a:t>者嘴唇上</a:t>
              </a:r>
              <a:r>
                <a:rPr dirty="0" err="1"/>
                <a:t>、下、左、右位置，再指示用舌頭舔走合唇嚐</a:t>
              </a:r>
              <a:endParaRPr dirty="0"/>
            </a:p>
            <a:p>
              <a:pPr marL="342900" indent="-342900">
                <a:buSzPct val="100000"/>
                <a:buFont typeface="Arial"/>
                <a:buChar char="•"/>
                <a:defRPr sz="2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dirty="0" err="1"/>
                <a:t>最後把食材沾在小麵包或餅乾訓練口部肌肉</a:t>
              </a:r>
              <a:endParaRPr dirty="0"/>
            </a:p>
            <a:p>
              <a:pPr marL="342900" indent="-342900">
                <a:buSzPct val="100000"/>
                <a:buFont typeface="Arial"/>
                <a:buChar char="•"/>
                <a:defRPr sz="2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dirty="0" smtClean="0"/>
                <a:t>請</a:t>
              </a:r>
              <a:r>
                <a:rPr lang="zh-HK" altLang="en-US" dirty="0"/>
                <a:t>患</a:t>
              </a:r>
              <a:r>
                <a:rPr dirty="0" err="1" smtClean="0"/>
                <a:t>者講食物名稱</a:t>
              </a:r>
              <a:r>
                <a:rPr dirty="0" err="1"/>
                <a:t>、味道、外型、顏色</a:t>
              </a:r>
              <a:endParaRPr dirty="0"/>
            </a:p>
          </p:txBody>
        </p:sp>
        <p:grpSp>
          <p:nvGrpSpPr>
            <p:cNvPr id="919" name="群組 16"/>
            <p:cNvGrpSpPr/>
            <p:nvPr/>
          </p:nvGrpSpPr>
          <p:grpSpPr>
            <a:xfrm>
              <a:off x="112873" y="4131690"/>
              <a:ext cx="1974898" cy="510541"/>
              <a:chOff x="-3459" y="35837"/>
              <a:chExt cx="1974896" cy="510540"/>
            </a:xfrm>
          </p:grpSpPr>
          <p:sp>
            <p:nvSpPr>
              <p:cNvPr id="917" name="Rounded Rectangle 50"/>
              <p:cNvSpPr/>
              <p:nvPr/>
            </p:nvSpPr>
            <p:spPr>
              <a:xfrm>
                <a:off x="-3459" y="49342"/>
                <a:ext cx="1974896" cy="396425"/>
              </a:xfrm>
              <a:prstGeom prst="roundRect">
                <a:avLst>
                  <a:gd name="adj" fmla="val 50000"/>
                </a:avLst>
              </a:prstGeom>
              <a:solidFill>
                <a:srgbClr val="FF6699">
                  <a:alpha val="498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18" name="TextBox 24"/>
              <p:cNvSpPr txBox="1"/>
              <p:nvPr/>
            </p:nvSpPr>
            <p:spPr>
              <a:xfrm>
                <a:off x="196899" y="35837"/>
                <a:ext cx="1574180" cy="5105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400" b="1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dirty="0" err="1">
                    <a:latin typeface="+mj-lt"/>
                    <a:ea typeface="+mj-ea"/>
                    <a:cs typeface="+mj-cs"/>
                    <a:sym typeface="Helvetica"/>
                  </a:rPr>
                  <a:t>注意事項</a:t>
                </a:r>
                <a:endParaRPr dirty="0">
                  <a:latin typeface="+mj-lt"/>
                  <a:ea typeface="+mj-ea"/>
                  <a:cs typeface="+mj-cs"/>
                  <a:sym typeface="Helvetica"/>
                </a:endParaRPr>
              </a:p>
            </p:txBody>
          </p:sp>
        </p:grpSp>
        <p:grpSp>
          <p:nvGrpSpPr>
            <p:cNvPr id="922" name="群組 17"/>
            <p:cNvGrpSpPr/>
            <p:nvPr/>
          </p:nvGrpSpPr>
          <p:grpSpPr>
            <a:xfrm>
              <a:off x="131813" y="3282956"/>
              <a:ext cx="1973211" cy="510541"/>
              <a:chOff x="-508" y="0"/>
              <a:chExt cx="1973210" cy="510540"/>
            </a:xfrm>
          </p:grpSpPr>
          <p:sp>
            <p:nvSpPr>
              <p:cNvPr id="920" name="Rounded Rectangle 50"/>
              <p:cNvSpPr/>
              <p:nvPr/>
            </p:nvSpPr>
            <p:spPr>
              <a:xfrm>
                <a:off x="-508" y="9964"/>
                <a:ext cx="1973210" cy="461198"/>
              </a:xfrm>
              <a:prstGeom prst="roundRect">
                <a:avLst>
                  <a:gd name="adj" fmla="val 50000"/>
                </a:avLst>
              </a:prstGeom>
              <a:solidFill>
                <a:srgbClr val="0070C0">
                  <a:alpha val="498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21" name="TextBox 24"/>
              <p:cNvSpPr txBox="1"/>
              <p:nvPr/>
            </p:nvSpPr>
            <p:spPr>
              <a:xfrm>
                <a:off x="194229" y="0"/>
                <a:ext cx="1572758" cy="5105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400" b="1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dirty="0" err="1">
                    <a:latin typeface="+mj-lt"/>
                    <a:ea typeface="+mj-ea"/>
                    <a:cs typeface="+mj-cs"/>
                    <a:sym typeface="Helvetica"/>
                  </a:rPr>
                  <a:t>訓練目的</a:t>
                </a:r>
                <a:endParaRPr dirty="0">
                  <a:latin typeface="+mj-lt"/>
                  <a:ea typeface="+mj-ea"/>
                  <a:cs typeface="+mj-cs"/>
                  <a:sym typeface="Helvetica"/>
                </a:endParaRPr>
              </a:p>
            </p:txBody>
          </p:sp>
        </p:grpSp>
        <p:sp>
          <p:nvSpPr>
            <p:cNvPr id="923" name="矩形 18"/>
            <p:cNvSpPr txBox="1"/>
            <p:nvPr/>
          </p:nvSpPr>
          <p:spPr>
            <a:xfrm>
              <a:off x="199380" y="3729424"/>
              <a:ext cx="4079241" cy="47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/>
                <a:buChar char="•"/>
                <a:defRPr sz="2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rPr dirty="0" err="1"/>
                <a:t>訓練口部肌肉能力和感官刺激</a:t>
              </a:r>
              <a:endParaRPr dirty="0"/>
            </a:p>
          </p:txBody>
        </p:sp>
        <p:sp>
          <p:nvSpPr>
            <p:cNvPr id="924" name="矩形 19"/>
            <p:cNvSpPr txBox="1"/>
            <p:nvPr/>
          </p:nvSpPr>
          <p:spPr>
            <a:xfrm>
              <a:off x="178040" y="4508795"/>
              <a:ext cx="8134596" cy="1446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marL="342900" indent="-342900">
                <a:buSzPct val="100000"/>
                <a:buFont typeface="Arial"/>
                <a:buChar char="•"/>
                <a:defRPr sz="2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dirty="0" err="1" smtClean="0"/>
                <a:t>活動前先了解</a:t>
              </a:r>
              <a:r>
                <a:rPr lang="zh-HK" altLang="en-US" dirty="0"/>
                <a:t>患</a:t>
              </a:r>
              <a:r>
                <a:rPr dirty="0" err="1" smtClean="0"/>
                <a:t>者是否有吞嚥困難</a:t>
              </a:r>
              <a:r>
                <a:rPr dirty="0" err="1"/>
                <a:t>，是否有需要加入凝固粉</a:t>
              </a:r>
              <a:endParaRPr dirty="0"/>
            </a:p>
            <a:p>
              <a:pPr marL="342900" indent="-342900">
                <a:buSzPct val="100000"/>
                <a:buFont typeface="Arial"/>
                <a:buChar char="•"/>
                <a:defRPr sz="2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dirty="0" err="1" smtClean="0"/>
                <a:t>活動前護老者和</a:t>
              </a:r>
              <a:r>
                <a:rPr lang="zh-HK" altLang="en-US" dirty="0"/>
                <a:t>患</a:t>
              </a:r>
              <a:r>
                <a:rPr dirty="0" err="1" smtClean="0"/>
                <a:t>者都要清潔雙手</a:t>
              </a:r>
              <a:endParaRPr dirty="0"/>
            </a:p>
            <a:p>
              <a:pPr marL="342900" indent="-342900">
                <a:buSzPct val="100000"/>
                <a:buFont typeface="Arial"/>
                <a:buChar char="•"/>
                <a:defRPr sz="2200">
                  <a:solidFill>
                    <a:srgbClr val="000000"/>
                  </a:solidFill>
                </a:defRPr>
              </a:pPr>
              <a:r>
                <a:rPr dirty="0" err="1">
                  <a:latin typeface="+mj-lt"/>
                  <a:ea typeface="+mj-ea"/>
                  <a:cs typeface="+mj-cs"/>
                  <a:sym typeface="Helvetica"/>
                </a:rPr>
                <a:t>注意食物衞生、安全和儲存</a:t>
              </a:r>
              <a:endParaRPr dirty="0">
                <a:latin typeface="+mj-lt"/>
                <a:ea typeface="+mj-ea"/>
                <a:cs typeface="+mj-cs"/>
                <a:sym typeface="Helvetica"/>
              </a:endParaRPr>
            </a:p>
            <a:p>
              <a:pPr marL="342900" indent="-342900">
                <a:buSzPct val="100000"/>
                <a:buFont typeface="Arial"/>
                <a:buChar char="•"/>
                <a:defRPr sz="2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dirty="0" err="1"/>
                <a:t>活動變化:食物可以</a:t>
              </a:r>
              <a:r>
                <a:rPr dirty="0" err="1">
                  <a:latin typeface="微軟正黑體"/>
                  <a:ea typeface="微軟正黑體"/>
                  <a:cs typeface="微軟正黑體"/>
                  <a:sym typeface="微軟正黑體"/>
                </a:rPr>
                <a:t>選擇花生醬、木瓜、橙、榴</a:t>
              </a:r>
              <a:r>
                <a:rPr dirty="0" err="1"/>
                <a:t>槤、薄荷、咖喱</a:t>
              </a:r>
              <a:endParaRPr dirty="0"/>
            </a:p>
          </p:txBody>
        </p:sp>
      </p:grpSp>
      <p:pic>
        <p:nvPicPr>
          <p:cNvPr id="926" name="圖片 2" descr="圖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5962" y="1405351"/>
            <a:ext cx="4122992" cy="841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27" name="圖片 31" descr="圖片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0412" y="2487749"/>
            <a:ext cx="2143123" cy="235247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矩形 30"/>
          <p:cNvSpPr/>
          <p:nvPr/>
        </p:nvSpPr>
        <p:spPr>
          <a:xfrm>
            <a:off x="104561" y="4882556"/>
            <a:ext cx="2322050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200" dirty="0"/>
              <a:t>圖中長者正在用匙舀起食物放進口中</a:t>
            </a:r>
            <a:endParaRPr lang="zh-HK" altLang="en-US" sz="1200" dirty="0"/>
          </a:p>
        </p:txBody>
      </p:sp>
      <p:sp>
        <p:nvSpPr>
          <p:cNvPr id="32" name="矩形 31"/>
          <p:cNvSpPr/>
          <p:nvPr/>
        </p:nvSpPr>
        <p:spPr>
          <a:xfrm>
            <a:off x="98381" y="1229349"/>
            <a:ext cx="2328230" cy="276999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200" dirty="0"/>
              <a:t>圖中有一個橙、</a:t>
            </a:r>
            <a:r>
              <a:rPr lang="zh-TW" altLang="en-US" sz="1200" dirty="0" smtClean="0"/>
              <a:t>檸檬</a:t>
            </a:r>
            <a:endParaRPr lang="zh-HK" altLang="en-US" sz="12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933613" y="-49804"/>
            <a:ext cx="99171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691542"/>
              </p:ext>
            </p:extLst>
          </p:nvPr>
        </p:nvGraphicFramePr>
        <p:xfrm>
          <a:off x="78068" y="1581223"/>
          <a:ext cx="1941625" cy="1095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點陣圖影像" r:id="rId6" imgW="8380952" imgH="4734586" progId="Paint.Picture">
                  <p:embed/>
                </p:oleObj>
              </mc:Choice>
              <mc:Fallback>
                <p:oleObj name="點陣圖影像" r:id="rId6" imgW="8380952" imgH="473458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68" y="1581223"/>
                        <a:ext cx="1941625" cy="10950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文字版面配置區 3"/>
          <p:cNvSpPr txBox="1"/>
          <p:nvPr/>
        </p:nvSpPr>
        <p:spPr>
          <a:xfrm>
            <a:off x="5434330" y="164638"/>
            <a:ext cx="1323341" cy="768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normAutofit/>
          </a:bodyPr>
          <a:lstStyle>
            <a:lvl1pPr algn="ctr" defTabSz="722376">
              <a:lnSpc>
                <a:spcPct val="90000"/>
              </a:lnSpc>
              <a:spcBef>
                <a:spcPts val="1400"/>
              </a:spcBef>
              <a:defRPr sz="3792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晚期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33" name="TextBox 24"/>
          <p:cNvSpPr txBox="1"/>
          <p:nvPr/>
        </p:nvSpPr>
        <p:spPr>
          <a:xfrm>
            <a:off x="2426611" y="1244293"/>
            <a:ext cx="1785162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   準備物品</a:t>
            </a:r>
          </a:p>
        </p:txBody>
      </p:sp>
      <p:grpSp>
        <p:nvGrpSpPr>
          <p:cNvPr id="936" name="群組 6"/>
          <p:cNvGrpSpPr/>
          <p:nvPr/>
        </p:nvGrpSpPr>
        <p:grpSpPr>
          <a:xfrm>
            <a:off x="2502241" y="1281999"/>
            <a:ext cx="1964936" cy="510541"/>
            <a:chOff x="22190" y="23219"/>
            <a:chExt cx="1964935" cy="510540"/>
          </a:xfrm>
        </p:grpSpPr>
        <p:sp>
          <p:nvSpPr>
            <p:cNvPr id="934" name="Rounded Rectangle 50"/>
            <p:cNvSpPr/>
            <p:nvPr/>
          </p:nvSpPr>
          <p:spPr>
            <a:xfrm>
              <a:off x="70401" y="28918"/>
              <a:ext cx="1916724" cy="439974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5" name="TextBox 24"/>
            <p:cNvSpPr txBox="1"/>
            <p:nvPr/>
          </p:nvSpPr>
          <p:spPr>
            <a:xfrm>
              <a:off x="22190" y="23219"/>
              <a:ext cx="1785161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 dirty="0">
                  <a:latin typeface="+mj-lt"/>
                  <a:ea typeface="+mj-ea"/>
                  <a:cs typeface="+mj-cs"/>
                  <a:sym typeface="Helvetica"/>
                </a:rPr>
                <a:t>   </a:t>
              </a:r>
              <a:r>
                <a:rPr dirty="0" err="1">
                  <a:latin typeface="+mj-lt"/>
                  <a:ea typeface="+mj-ea"/>
                  <a:cs typeface="+mj-cs"/>
                  <a:sym typeface="Helvetica"/>
                </a:rPr>
                <a:t>準備物品</a:t>
              </a:r>
              <a:endParaRPr dirty="0"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sp>
        <p:nvSpPr>
          <p:cNvPr id="937" name="Content Placeholder 1"/>
          <p:cNvSpPr txBox="1"/>
          <p:nvPr/>
        </p:nvSpPr>
        <p:spPr>
          <a:xfrm>
            <a:off x="2542732" y="640371"/>
            <a:ext cx="4557536" cy="502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7717A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sz="2960" dirty="0" err="1">
                <a:latin typeface="+mj-lt"/>
                <a:ea typeface="+mj-ea"/>
                <a:cs typeface="+mj-cs"/>
                <a:sym typeface="Helvetica"/>
              </a:rPr>
              <a:t>欣賞生命</a:t>
            </a:r>
            <a:endParaRPr sz="2960" dirty="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38" name="矩形 10"/>
          <p:cNvSpPr txBox="1"/>
          <p:nvPr/>
        </p:nvSpPr>
        <p:spPr>
          <a:xfrm>
            <a:off x="5561271" y="3244334"/>
            <a:ext cx="1082054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 準備物品</a:t>
            </a:r>
          </a:p>
        </p:txBody>
      </p:sp>
      <p:sp>
        <p:nvSpPr>
          <p:cNvPr id="939" name="矩形 11"/>
          <p:cNvSpPr txBox="1"/>
          <p:nvPr/>
        </p:nvSpPr>
        <p:spPr>
          <a:xfrm>
            <a:off x="5586729" y="3244334"/>
            <a:ext cx="101854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訓練方法</a:t>
            </a:r>
          </a:p>
        </p:txBody>
      </p:sp>
      <p:sp>
        <p:nvSpPr>
          <p:cNvPr id="940" name="矩形 12"/>
          <p:cNvSpPr txBox="1"/>
          <p:nvPr/>
        </p:nvSpPr>
        <p:spPr>
          <a:xfrm>
            <a:off x="5586729" y="3244334"/>
            <a:ext cx="101854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訓練方法</a:t>
            </a:r>
          </a:p>
        </p:txBody>
      </p:sp>
      <p:grpSp>
        <p:nvGrpSpPr>
          <p:cNvPr id="943" name="群組 13"/>
          <p:cNvGrpSpPr/>
          <p:nvPr/>
        </p:nvGrpSpPr>
        <p:grpSpPr>
          <a:xfrm>
            <a:off x="2567753" y="2118972"/>
            <a:ext cx="1916724" cy="510541"/>
            <a:chOff x="0" y="0"/>
            <a:chExt cx="1916722" cy="510540"/>
          </a:xfrm>
        </p:grpSpPr>
        <p:sp>
          <p:nvSpPr>
            <p:cNvPr id="941" name="Rounded Rectangle 50"/>
            <p:cNvSpPr/>
            <p:nvPr/>
          </p:nvSpPr>
          <p:spPr>
            <a:xfrm>
              <a:off x="0" y="28919"/>
              <a:ext cx="1916723" cy="43274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2" name="TextBox 24"/>
            <p:cNvSpPr txBox="1"/>
            <p:nvPr/>
          </p:nvSpPr>
          <p:spPr>
            <a:xfrm>
              <a:off x="65322" y="0"/>
              <a:ext cx="1649438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訓練方法</a:t>
              </a:r>
            </a:p>
          </p:txBody>
        </p:sp>
      </p:grpSp>
      <p:sp>
        <p:nvSpPr>
          <p:cNvPr id="944" name="矩形 14"/>
          <p:cNvSpPr txBox="1"/>
          <p:nvPr/>
        </p:nvSpPr>
        <p:spPr>
          <a:xfrm>
            <a:off x="2567753" y="2609557"/>
            <a:ext cx="9256139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 smtClean="0"/>
              <a:t>邀請</a:t>
            </a:r>
            <a:r>
              <a:rPr lang="zh-HK" altLang="en-US" dirty="0"/>
              <a:t>患</a:t>
            </a:r>
            <a:r>
              <a:rPr dirty="0" err="1" smtClean="0"/>
              <a:t>者每隔兩至三天澆水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 smtClean="0"/>
              <a:t>鼓勵</a:t>
            </a:r>
            <a:r>
              <a:rPr lang="zh-HK" altLang="en-US" dirty="0"/>
              <a:t>患</a:t>
            </a:r>
            <a:r>
              <a:rPr dirty="0" err="1" smtClean="0"/>
              <a:t>者觸摸和嗅葉子或花兒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smtClean="0"/>
              <a:t>請</a:t>
            </a:r>
            <a:r>
              <a:rPr lang="zh-HK" altLang="en-US" dirty="0"/>
              <a:t>患</a:t>
            </a:r>
            <a:r>
              <a:rPr dirty="0" err="1" smtClean="0"/>
              <a:t>者講盆栽名稱</a:t>
            </a:r>
            <a:r>
              <a:rPr dirty="0" err="1"/>
              <a:t>、外型、顏色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護老者把正面說話字句咭插在盆栽上，</a:t>
            </a:r>
            <a:r>
              <a:rPr dirty="0" err="1" smtClean="0"/>
              <a:t>自己或讓</a:t>
            </a:r>
            <a:r>
              <a:rPr lang="zh-HK" altLang="en-US" dirty="0"/>
              <a:t>患</a:t>
            </a:r>
            <a:r>
              <a:rPr dirty="0" err="1" smtClean="0"/>
              <a:t>者讀出</a:t>
            </a:r>
            <a:endParaRPr dirty="0"/>
          </a:p>
        </p:txBody>
      </p:sp>
      <p:grpSp>
        <p:nvGrpSpPr>
          <p:cNvPr id="947" name="群組 15"/>
          <p:cNvGrpSpPr/>
          <p:nvPr/>
        </p:nvGrpSpPr>
        <p:grpSpPr>
          <a:xfrm>
            <a:off x="2582719" y="4973491"/>
            <a:ext cx="2003781" cy="510541"/>
            <a:chOff x="0" y="0"/>
            <a:chExt cx="2003780" cy="510540"/>
          </a:xfrm>
        </p:grpSpPr>
        <p:sp>
          <p:nvSpPr>
            <p:cNvPr id="945" name="Rounded Rectangle 50"/>
            <p:cNvSpPr/>
            <p:nvPr/>
          </p:nvSpPr>
          <p:spPr>
            <a:xfrm>
              <a:off x="0" y="20209"/>
              <a:ext cx="2003781" cy="427672"/>
            </a:xfrm>
            <a:prstGeom prst="roundRect">
              <a:avLst>
                <a:gd name="adj" fmla="val 50000"/>
              </a:avLst>
            </a:prstGeom>
            <a:solidFill>
              <a:srgbClr val="FF6699">
                <a:alpha val="4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6" name="TextBox 24"/>
            <p:cNvSpPr txBox="1"/>
            <p:nvPr/>
          </p:nvSpPr>
          <p:spPr>
            <a:xfrm>
              <a:off x="159662" y="0"/>
              <a:ext cx="1598542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注意事項</a:t>
              </a:r>
            </a:p>
          </p:txBody>
        </p:sp>
      </p:grpSp>
      <p:sp>
        <p:nvSpPr>
          <p:cNvPr id="948" name="矩形 16"/>
          <p:cNvSpPr txBox="1"/>
          <p:nvPr/>
        </p:nvSpPr>
        <p:spPr>
          <a:xfrm>
            <a:off x="2595638" y="4536117"/>
            <a:ext cx="9256139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 err="1"/>
              <a:t>感官刺激和情緒治療</a:t>
            </a:r>
            <a:endParaRPr dirty="0"/>
          </a:p>
        </p:txBody>
      </p:sp>
      <p:sp>
        <p:nvSpPr>
          <p:cNvPr id="949" name="矩形 17"/>
          <p:cNvSpPr txBox="1"/>
          <p:nvPr/>
        </p:nvSpPr>
        <p:spPr>
          <a:xfrm>
            <a:off x="2554477" y="5409878"/>
            <a:ext cx="9256139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 smtClean="0"/>
              <a:t>活動前護老者和</a:t>
            </a:r>
            <a:r>
              <a:rPr lang="zh-HK" altLang="en-US" dirty="0"/>
              <a:t>患</a:t>
            </a:r>
            <a:r>
              <a:rPr dirty="0" err="1" smtClean="0"/>
              <a:t>者都要清潔雙手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注意澆灌適量水份，進行時可播放柔和背景音樂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活動變化:可以栽種常綠或耐種植物例:黃金葛、紅掌</a:t>
            </a:r>
            <a:endParaRPr dirty="0"/>
          </a:p>
        </p:txBody>
      </p:sp>
      <p:grpSp>
        <p:nvGrpSpPr>
          <p:cNvPr id="952" name="群組 18"/>
          <p:cNvGrpSpPr/>
          <p:nvPr/>
        </p:nvGrpSpPr>
        <p:grpSpPr>
          <a:xfrm>
            <a:off x="2567753" y="4076316"/>
            <a:ext cx="1973210" cy="510541"/>
            <a:chOff x="0" y="0"/>
            <a:chExt cx="1973209" cy="510540"/>
          </a:xfrm>
        </p:grpSpPr>
        <p:sp>
          <p:nvSpPr>
            <p:cNvPr id="950" name="Rounded Rectangle 50"/>
            <p:cNvSpPr/>
            <p:nvPr/>
          </p:nvSpPr>
          <p:spPr>
            <a:xfrm>
              <a:off x="0" y="0"/>
              <a:ext cx="1973210" cy="461198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4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1" name="TextBox 24"/>
            <p:cNvSpPr txBox="1"/>
            <p:nvPr/>
          </p:nvSpPr>
          <p:spPr>
            <a:xfrm>
              <a:off x="194229" y="0"/>
              <a:ext cx="1572758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訓練目的</a:t>
              </a:r>
            </a:p>
          </p:txBody>
        </p:sp>
      </p:grpSp>
      <p:sp>
        <p:nvSpPr>
          <p:cNvPr id="953" name="TextBox 24"/>
          <p:cNvSpPr txBox="1"/>
          <p:nvPr/>
        </p:nvSpPr>
        <p:spPr>
          <a:xfrm>
            <a:off x="2542732" y="1705380"/>
            <a:ext cx="9603549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rPr dirty="0" err="1"/>
              <a:t>盆栽、水壺</a:t>
            </a:r>
            <a:endParaRPr dirty="0"/>
          </a:p>
        </p:txBody>
      </p:sp>
      <p:grpSp>
        <p:nvGrpSpPr>
          <p:cNvPr id="956" name="群組 32"/>
          <p:cNvGrpSpPr/>
          <p:nvPr/>
        </p:nvGrpSpPr>
        <p:grpSpPr>
          <a:xfrm>
            <a:off x="9080806" y="599328"/>
            <a:ext cx="3111196" cy="758222"/>
            <a:chOff x="0" y="0"/>
            <a:chExt cx="3111194" cy="758221"/>
          </a:xfrm>
        </p:grpSpPr>
        <p:sp>
          <p:nvSpPr>
            <p:cNvPr id="954" name="Freeform: Shape 66"/>
            <p:cNvSpPr/>
            <p:nvPr/>
          </p:nvSpPr>
          <p:spPr>
            <a:xfrm>
              <a:off x="-1" y="0"/>
              <a:ext cx="3111196" cy="75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5" name="TextBox 42"/>
            <p:cNvSpPr txBox="1"/>
            <p:nvPr/>
          </p:nvSpPr>
          <p:spPr>
            <a:xfrm>
              <a:off x="81616" y="93221"/>
              <a:ext cx="2657914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建議活動三</a:t>
              </a:r>
            </a:p>
          </p:txBody>
        </p:sp>
      </p:grpSp>
      <p:pic>
        <p:nvPicPr>
          <p:cNvPr id="957" name="圖片 38" descr="圖片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1568" y="1425166"/>
            <a:ext cx="1957878" cy="2193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58" name="圖片 1" descr="圖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32" y="2274277"/>
            <a:ext cx="2130387" cy="2838740"/>
          </a:xfrm>
          <a:prstGeom prst="rect">
            <a:avLst/>
          </a:prstGeom>
          <a:ln w="190500" cap="sq">
            <a:solidFill>
              <a:srgbClr val="C8C6BD"/>
            </a:solidFill>
            <a:miter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29" name="矩形 28"/>
          <p:cNvSpPr/>
          <p:nvPr/>
        </p:nvSpPr>
        <p:spPr>
          <a:xfrm>
            <a:off x="399743" y="5258375"/>
            <a:ext cx="1909157" cy="276999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+mj-ea"/>
                <a:ea typeface="+mj-ea"/>
              </a:rPr>
              <a:t>圖中有一盆家中小盆栽</a:t>
            </a:r>
            <a:endParaRPr lang="zh-HK" altLang="en-US" sz="1200" dirty="0">
              <a:latin typeface="+mj-ea"/>
              <a:ea typeface="+mj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792827" y="1380399"/>
            <a:ext cx="1655360" cy="276999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+mj-ea"/>
                <a:ea typeface="+mj-ea"/>
              </a:rPr>
              <a:t>圖中有鮮艷的花朵</a:t>
            </a:r>
            <a:endParaRPr lang="zh-HK" altLang="en-US" sz="12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Fitness 16x9">
  <a:themeElements>
    <a:clrScheme name="Health Fitness 16x9">
      <a:dk1>
        <a:srgbClr val="595959"/>
      </a:dk1>
      <a:lt1>
        <a:srgbClr val="FFFFFF"/>
      </a:lt1>
      <a:dk2>
        <a:srgbClr val="A7A7A7"/>
      </a:dk2>
      <a:lt2>
        <a:srgbClr val="535353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0000FF"/>
      </a:hlink>
      <a:folHlink>
        <a:srgbClr val="FF00FF"/>
      </a:folHlink>
    </a:clrScheme>
    <a:fontScheme name="Health Fitness 16x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Health Fitness 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ealth Fitness 16x9">
  <a:themeElements>
    <a:clrScheme name="Health Fitness 16x9">
      <a:dk1>
        <a:srgbClr val="595959"/>
      </a:dk1>
      <a:lt1>
        <a:srgbClr val="FFFFFF"/>
      </a:lt1>
      <a:dk2>
        <a:srgbClr val="A7A7A7"/>
      </a:dk2>
      <a:lt2>
        <a:srgbClr val="535353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0000FF"/>
      </a:hlink>
      <a:folHlink>
        <a:srgbClr val="FF00FF"/>
      </a:folHlink>
    </a:clrScheme>
    <a:fontScheme name="Health Fitness 16x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Health Fitness 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346</Words>
  <Application>Microsoft Office PowerPoint</Application>
  <PresentationFormat>寬螢幕</PresentationFormat>
  <Paragraphs>78</Paragraphs>
  <Slides>3</Slides>
  <Notes>3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微軟正黑體</vt:lpstr>
      <vt:lpstr>Arial</vt:lpstr>
      <vt:lpstr>Calibri</vt:lpstr>
      <vt:lpstr>Calibri Light</vt:lpstr>
      <vt:lpstr>Helvetica</vt:lpstr>
      <vt:lpstr>Health Fitness 16x9</vt:lpstr>
      <vt:lpstr>點陣圖影像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“疫”境同行.認知障礙症</dc:title>
  <dc:creator>Eva_KONG</dc:creator>
  <cp:lastModifiedBy>Windows 使用者</cp:lastModifiedBy>
  <cp:revision>68</cp:revision>
  <dcterms:modified xsi:type="dcterms:W3CDTF">2020-12-30T01:59:54Z</dcterms:modified>
</cp:coreProperties>
</file>